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7"/>
  </p:notesMasterIdLst>
  <p:sldIdLst>
    <p:sldId id="282" r:id="rId2"/>
    <p:sldId id="280" r:id="rId3"/>
    <p:sldId id="283" r:id="rId4"/>
    <p:sldId id="281" r:id="rId5"/>
    <p:sldId id="278" r:id="rId6"/>
  </p:sldIdLst>
  <p:sldSz cx="9144000" cy="5143500" type="screen16x9"/>
  <p:notesSz cx="6858000" cy="9144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smNativeData">
      <pr:smAppRevision xmlns:mc="http://schemas.openxmlformats.org/markup-compatibility/2006" xmlns:p14="http://schemas.microsoft.com/office/powerpoint/2010/main" xmlns:p15="http://schemas.microsoft.com/office/powerpoint/2012/main" xmlns:pr="smNativeData" xmlns="smNativeData" dt="1725545592" val="1068" rev64="64" revOS="4"/>
      <pr:smFileRevision xmlns:mc="http://schemas.openxmlformats.org/markup-compatibility/2006" xmlns:p14="http://schemas.microsoft.com/office/powerpoint/2010/main" xmlns:p15="http://schemas.microsoft.com/office/powerpoint/2012/main" xmlns:pr="smNativeData" xmlns="smNativeData" dt="1725545592" val="0"/>
      <pr:guideOptions xmlns:mc="http://schemas.openxmlformats.org/markup-compatibility/2006" xmlns:p14="http://schemas.microsoft.com/office/powerpoint/2010/main" xmlns:p15="http://schemas.microsoft.com/office/powerpoint/2012/main" xmlns:pr="smNativeData" xmlns="smNativeData" dt="1725545592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924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" d="100"/>
        <a:sy n="15" d="100"/>
      </p:scale>
      <p:origin x="0" y="0"/>
    </p:cViewPr>
  </p:sorterViewPr>
  <p:notesViewPr>
    <p:cSldViewPr snapToGrid="0">
      <p:cViewPr>
        <p:scale>
          <a:sx n="149" d="100"/>
          <a:sy n="149" d="100"/>
        </p:scale>
        <p:origin x="500" y="165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AAAAAAAAABIEgAA0wIAABAAAAAmAAAACAAAAP//////////MAAAABQAAAAAAAAAAAD//wAAAQAAAP//AAAB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defRPr sz="1200" cap="none"/>
            </a:pPr>
            <a:endParaRPr/>
          </a:p>
        </p:txBody>
      </p:sp>
      <p:sp>
        <p:nvSpPr>
          <p:cNvPr id="3" name="Espaço Reservado para Data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hcAAAAAAAAuKgAA0wIAABAAAAAmAAAACAAAAP//////////MAAAABQAAAAAAAAAAAD//wAAAQAAAP//AAABAA=="/>
              </a:ext>
            </a:extLst>
          </p:cNvSpPr>
          <p:nvPr>
            <p:ph type="dt" idx="1"/>
          </p:nvPr>
        </p:nvSpPr>
        <p:spPr>
          <a:xfrm>
            <a:off x="3884930" y="0"/>
            <a:ext cx="2971800" cy="4591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algn="r">
              <a:spcBef>
                <a:spcPts val="0"/>
              </a:spcBef>
            </a:pPr>
            <a:fld id="{0B69D121-6FE6-3C27-A8D1-99729F9F5ECC}" type="datetime13">
              <a:rPr lang="pt-BR" sz="1200" cap="none"/>
              <a:t>11:08:04 </a:t>
            </a:fld>
            <a:endParaRPr sz="1200" cap="none"/>
          </a:p>
        </p:txBody>
      </p:sp>
      <p:sp>
        <p:nvSpPr>
          <p:cNvPr id="4" name="Espaço Reservado para Imagem de Slide 3"/>
          <p:cNvSpPr>
            <a:spLocks noGrp="1" noRot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C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OAQAAAgHAAD4JQAABBoAABAAAAAmAAAACAAAAP//////////MAAAABQAAAAAAAAAAAD//wAAAQAAAP//AAABAA=="/>
              </a:ext>
            </a:extLst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sp>
      <p:sp>
        <p:nvSpPr>
          <p:cNvPr id="5" name="Espaço Reservado para Anotações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IbAAD4JQAAODEAABAAAAAmAAAACAAAAP//////////MAAAABQAAAAAAAAAAAD//wAAAQAAAP//AAABAA=="/>
              </a:ext>
            </a:extLst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Clique para editar os estilos de texto Mestres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AAAAG41AABIEgAAQDgAABAAAAAmAAAACAAAAP//////////MAAAABQAAAAAAAAAAAD//wAAAQAAAP//AAABAA=="/>
              </a:ext>
            </a:extLst>
          </p:cNvSpPr>
          <p:nvPr>
            <p:ph type="ftr" sz="quarter" idx="4"/>
          </p:nvPr>
        </p:nvSpPr>
        <p:spPr>
          <a:xfrm>
            <a:off x="0" y="8685530"/>
            <a:ext cx="2971800" cy="4584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defRPr sz="1200" cap="none"/>
            </a:pPr>
            <a:endParaRPr/>
          </a:p>
        </p:txBody>
      </p:sp>
      <p:sp>
        <p:nvSpPr>
          <p:cNvPr id="7" name="Espaço Reservado para Número de Slide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hcAAG41AAAuKgAAQDgAABAAAAAmAAAACAAAAP//////////MAAAABQAAAAAAAAAAAD//wAAAQAAAP//AAABAA==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 algn="r">
              <a:spcBef>
                <a:spcPts val="0"/>
              </a:spcBef>
            </a:pPr>
            <a:fld id="{0B69BF9E-D0E6-3C49-A8D1-261CF19F5E73}" type="slidenum">
              <a:rPr sz="1200" cap="none"/>
              <a:t>‹nº›</a:t>
            </a:fld>
            <a:endParaRPr sz="1200" cap="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685800">
      <a:lnSpc>
        <a:spcPct val="100000"/>
      </a:lnSpc>
      <a:spcBef>
        <a:spcPts val="0"/>
      </a:spcBef>
      <a:spcAft>
        <a:spcPts val="0"/>
      </a:spcAft>
      <a:buNone/>
      <a:tabLst/>
      <a:defRPr sz="9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342900" marR="0" indent="0" algn="l" defTabSz="685800">
      <a:lnSpc>
        <a:spcPct val="100000"/>
      </a:lnSpc>
      <a:spcBef>
        <a:spcPts val="0"/>
      </a:spcBef>
      <a:spcAft>
        <a:spcPts val="0"/>
      </a:spcAft>
      <a:buNone/>
      <a:tabLst/>
      <a:defRPr sz="9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685800" marR="0" indent="0" algn="l" defTabSz="685800">
      <a:lnSpc>
        <a:spcPct val="100000"/>
      </a:lnSpc>
      <a:spcBef>
        <a:spcPts val="0"/>
      </a:spcBef>
      <a:spcAft>
        <a:spcPts val="0"/>
      </a:spcAft>
      <a:buNone/>
      <a:tabLst/>
      <a:defRPr sz="9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1028700" marR="0" indent="0" algn="l" defTabSz="685800">
      <a:lnSpc>
        <a:spcPct val="100000"/>
      </a:lnSpc>
      <a:spcBef>
        <a:spcPts val="0"/>
      </a:spcBef>
      <a:spcAft>
        <a:spcPts val="0"/>
      </a:spcAft>
      <a:buNone/>
      <a:tabLst/>
      <a:defRPr sz="9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1371600" marR="0" indent="0" algn="l" defTabSz="685800">
      <a:lnSpc>
        <a:spcPct val="100000"/>
      </a:lnSpc>
      <a:spcBef>
        <a:spcPts val="0"/>
      </a:spcBef>
      <a:spcAft>
        <a:spcPts val="0"/>
      </a:spcAft>
      <a:buNone/>
      <a:tabLst/>
      <a:defRPr sz="9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8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NQJAAAINAAAnRAAABAAAAAmAAAACAAAAH1w////////MAAAABQAAAAAAAAAAAD//wAAAQAAAP//AAABAA=="/>
              </a:ext>
            </a:extLst>
          </p:cNvSpPr>
          <p:nvPr>
            <p:ph type="ctrTitle"/>
          </p:nvPr>
        </p:nvSpPr>
        <p:spPr>
          <a:xfrm>
            <a:off x="685800" y="1597660"/>
            <a:ext cx="7772400" cy="1102995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Click to edit Master title style</a:t>
            </a:r>
          </a:p>
        </p:txBody>
      </p:sp>
      <p:sp>
        <p:nvSpPr>
          <p:cNvPr id="3" name="Subtítul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8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gAAO4RAADQLwAABBoAABAAAAAmAAAACAAAAH1w////////MAAAABQAAAAAAAAAAAD//wAAAQAAAP//AAABAA=="/>
              </a:ext>
            </a:extLst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Click to edit Master subtitle style</a:t>
            </a:r>
          </a:p>
        </p:txBody>
      </p:sp>
      <p:sp>
        <p:nvSpPr>
          <p:cNvPr id="4" name="ÁreaDataHor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FQdAACGEAAABB8AABAAAAAmAAAACAAAAHxw////////MAAAABQAAAAAAAAAAAD//wAAAQAAAP//AAABAA==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E029-67E6-3C16-A8D1-9143AE9F5EC4}" type="datetime13">
              <a:rPr lang="pt-BR" sz="900" cap="none">
                <a:solidFill>
                  <a:srgbClr val="898989"/>
                </a:solidFill>
              </a:rPr>
              <a:t>11:08:06 </a:t>
            </a:fld>
            <a:endParaRPr sz="900" cap="none">
              <a:solidFill>
                <a:srgbClr val="898989"/>
              </a:solidFill>
            </a:endParaRPr>
          </a:p>
        </p:txBody>
      </p:sp>
      <p:sp>
        <p:nvSpPr>
          <p:cNvPr id="5" name="ÁreaRodapé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hIAAFQdAACeJQAABB8AABAAAAAmAAAACAAAAHxw////////MAAAABQAAAAAAAAAAAD//wAAAQAAAP//AAABAA==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900" b="0" i="0" u="none" strike="noStrike" cap="none">
                <a:solidFill>
                  <a:srgbClr val="898989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6" name="ÁreaNúmer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icAAFQdAABiNAAABB8AABAAAAAmAAAACAAAAHxw////////MAAAABQAAAAAAAAAAAD//wAAAQAAAP//AAABAA==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86C9-87E6-3C70-A8D1-7125C89F5E24}" type="slidenum">
              <a:rPr sz="900" cap="none">
                <a:solidFill>
                  <a:srgbClr val="898989"/>
                </a:solidFill>
              </a:rPr>
              <a:t>‹nº›</a:t>
            </a:fld>
            <a:endParaRPr sz="900" cap="none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CAAAAAQ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Qcl0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CgAAEQBAABwNQAARBwAABAAAAAmAAAACAAAAIMAAAAAAAAAMAAAABQAAAAAAAAAAAD//wAAAQAAAP//AAABAA=="/>
              </a:ext>
            </a:extLst>
          </p:cNvSpPr>
          <p:nvPr>
            <p:ph type="title"/>
          </p:nvPr>
        </p:nvSpPr>
        <p:spPr>
          <a:xfrm>
            <a:off x="6629400" y="205740"/>
            <a:ext cx="2057400" cy="438912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Text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AAAAAAQ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67Fs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EQBAADYJwAARBwAABAAAAAmAAAACAAAAAMAAAAAAAAAMAAAABQAAAAAAAAAAAD//wAAAQAAAP//AAABAA=="/>
              </a:ext>
            </a:extLst>
          </p:cNvSpPr>
          <p:nvPr>
            <p:ph idx="1"/>
          </p:nvPr>
        </p:nvSpPr>
        <p:spPr>
          <a:xfrm>
            <a:off x="457200" y="205740"/>
            <a:ext cx="6019800" cy="438912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ÁreaDataHor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ZKc8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FQdAACGEAAABB8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DA50-1EE6-3C2C-A8D1-E879949F5EBD}" type="datetime13">
              <a:rPr lang="pt-BR" sz="900" cap="none">
                <a:solidFill>
                  <a:srgbClr val="898989"/>
                </a:solidFill>
              </a:rPr>
              <a:t>11:08:06 </a:t>
            </a:fld>
            <a:endParaRPr sz="900" cap="none">
              <a:solidFill>
                <a:srgbClr val="898989"/>
              </a:solidFill>
            </a:endParaRPr>
          </a:p>
        </p:txBody>
      </p:sp>
      <p:sp>
        <p:nvSpPr>
          <p:cNvPr id="5" name="ÁreaRodapé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oaB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hIAAFQdAACeJQAABB8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900" b="0" i="0" u="none" strike="noStrike" cap="none">
                <a:solidFill>
                  <a:srgbClr val="898989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6" name="ÁreaNúmer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dZmU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icAAFQdAABiNAAABB8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B77A-34E6-3C41-A8D1-C214F99F5E97}" type="slidenum">
              <a:rPr sz="900" cap="none">
                <a:solidFill>
                  <a:srgbClr val="898989"/>
                </a:solidFill>
              </a:rPr>
              <a:t>‹nº›</a:t>
            </a:fld>
            <a:endParaRPr sz="900" cap="none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FUUAABCNAAAnhoAABAAAAAmAAAACAAAAIEAAAAAAAAAMAAAABQAAAAAAAAAAAD//wAAAQAAAP//AAABAA=="/>
              </a:ext>
            </a:extLst>
          </p:cNvSpPr>
          <p:nvPr>
            <p:ph type="title"/>
          </p:nvPr>
        </p:nvSpPr>
        <p:spPr>
          <a:xfrm>
            <a:off x="722630" y="3305175"/>
            <a:ext cx="7772400" cy="102171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Text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GkNAABCNAAAVRQAABAAAAAmAAAACAAAAIEAAAAAAAAAMAAAABQAAAAAAAAAAAD//wAAAQAAAP//AAABAA=="/>
              </a:ext>
            </a:extLst>
          </p:cNvSpPr>
          <p:nvPr>
            <p:ph idx="1"/>
          </p:nvPr>
        </p:nvSpPr>
        <p:spPr>
          <a:xfrm>
            <a:off x="722630" y="2179955"/>
            <a:ext cx="7772400" cy="11252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</p:txBody>
      </p:sp>
      <p:sp>
        <p:nvSpPr>
          <p:cNvPr id="4" name="ÁreaDataHor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FQdAACGEAAABB8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D3A7-E9E6-3C25-A8D1-1F709D9F5E4A}" type="datetime13">
              <a:rPr lang="pt-BR" sz="900" cap="none">
                <a:solidFill>
                  <a:srgbClr val="898989"/>
                </a:solidFill>
              </a:rPr>
              <a:t>11:08:06 </a:t>
            </a:fld>
            <a:endParaRPr sz="900" cap="none">
              <a:solidFill>
                <a:srgbClr val="898989"/>
              </a:solidFill>
            </a:endParaRPr>
          </a:p>
        </p:txBody>
      </p:sp>
      <p:sp>
        <p:nvSpPr>
          <p:cNvPr id="5" name="ÁreaRodapé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hIAAFQdAACeJQAABB8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900" b="0" i="0" u="none" strike="noStrike" cap="none">
                <a:solidFill>
                  <a:srgbClr val="898989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6" name="ÁreaNúmer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AVId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icAAFQdAABiNAAABB8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D0CA-84E6-3C26-A8D1-72739E9F5E27}" type="slidenum">
              <a:rPr sz="900" cap="none">
                <a:solidFill>
                  <a:srgbClr val="898989"/>
                </a:solidFill>
              </a:rPr>
              <a:t>‹nº›</a:t>
            </a:fld>
            <a:endParaRPr sz="900" cap="none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ítulo e 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LEBAABiNAAAzgc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oDoSlide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BlC9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IHAACoGwAARBwAABAAAAAmAAAACAAAAAEAAAAAAAAAMAAAABQAAAAAAAAAAAD//wAAAQAAAP//AAABAA=="/>
              </a:ext>
            </a:extLst>
          </p:cNvSpPr>
          <p:nvPr>
            <p:ph sz="half" idx="1"/>
          </p:nvPr>
        </p:nvSpPr>
        <p:spPr>
          <a:xfrm>
            <a:off x="457200" y="1200150"/>
            <a:ext cx="4038600" cy="339471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8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BwAAGIHAABwNQAARBwAAAAAAAAmAAAACAAAAAEAAAAAAAAAMAAAABQAAAAAAAAAAAD//wAAAQAAAP//AAABAA=="/>
              </a:ext>
            </a:extLst>
          </p:cNvSpPr>
          <p:nvPr>
            <p:ph sz="half" idx="2"/>
          </p:nvPr>
        </p:nvSpPr>
        <p:spPr>
          <a:xfrm>
            <a:off x="4648200" y="1200150"/>
            <a:ext cx="4038600" cy="339471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ÁreaDataHor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FQdAACGEAAABB8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8D30-7EE6-3C7B-A8D1-882EC39F5EDD}" type="datetime13">
              <a:rPr lang="pt-BR" sz="900" cap="none">
                <a:solidFill>
                  <a:srgbClr val="898989"/>
                </a:solidFill>
              </a:rPr>
              <a:t>11:08:06 </a:t>
            </a:fld>
            <a:endParaRPr sz="900" cap="none">
              <a:solidFill>
                <a:srgbClr val="898989"/>
              </a:solidFill>
            </a:endParaRPr>
          </a:p>
        </p:txBody>
      </p:sp>
      <p:sp>
        <p:nvSpPr>
          <p:cNvPr id="6" name="ÁreaRodapé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AWM+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hIAAFQdAACeJQAABB8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900" b="0" i="0" u="none" strike="noStrike" cap="none">
                <a:solidFill>
                  <a:srgbClr val="898989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7" name="ÁreaNúmer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cAF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icAAFQdAABiNAAABB8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828F-C1E6-3C74-A8D1-3721CC9F5E62}" type="slidenum">
              <a:rPr sz="900" cap="none">
                <a:solidFill>
                  <a:srgbClr val="898989"/>
                </a:solidFill>
              </a:rPr>
              <a:t>‹nº›</a:t>
            </a:fld>
            <a:endParaRPr sz="900" cap="none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DBI9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LEBAABiNAAAzgc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oDoSlide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UHAACqGwAACQoAABAAAAAmAAAACAAAAIEAAAAAAAAAMAAAABQAAAAAAAAAAAD//wAAAQAAAP//AAABAA=="/>
              </a:ext>
            </a:extLst>
          </p:cNvSpPr>
          <p:nvPr>
            <p:ph idx="1"/>
          </p:nvPr>
        </p:nvSpPr>
        <p:spPr>
          <a:xfrm>
            <a:off x="457200" y="1151255"/>
            <a:ext cx="4039870" cy="48006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</p:txBody>
      </p:sp>
      <p:sp>
        <p:nvSpPr>
          <p:cNvPr id="4" name="Text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8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AkKAACqGwAARBwAAAAAAAAmAAAACAAAAAEAAAAAAAAAMAAAABQAAAAAAAAAAAD//wAAAQAAAP//AAABAA=="/>
              </a:ext>
            </a:extLst>
          </p:cNvSpPr>
          <p:nvPr>
            <p:ph sz="half" idx="2"/>
          </p:nvPr>
        </p:nvSpPr>
        <p:spPr>
          <a:xfrm>
            <a:off x="457200" y="1631315"/>
            <a:ext cx="4039870" cy="296354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oDoSlide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8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BUHAABwNQAACQoAAAAAAAAmAAAACAAAAIEAAAAAAAAAMAAAABQAAAAAAAAAAAD//wAAAQAAAP//AAABAA=="/>
              </a:ext>
            </a:extLst>
          </p:cNvSpPr>
          <p:nvPr>
            <p:ph idx="3"/>
          </p:nvPr>
        </p:nvSpPr>
        <p:spPr>
          <a:xfrm>
            <a:off x="4646930" y="1151255"/>
            <a:ext cx="4039870" cy="48006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</p:txBody>
      </p:sp>
      <p:sp>
        <p:nvSpPr>
          <p:cNvPr id="6" name="TextoDoSlide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8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AkKAABwNQAARBwAAAAAAAAmAAAACAAAAAEAAAAAAAAAMAAAABQAAAAAAAAAAAD//wAAAQAAAP//AAABAA=="/>
              </a:ext>
            </a:extLst>
          </p:cNvSpPr>
          <p:nvPr>
            <p:ph sz="half" idx="4"/>
          </p:nvPr>
        </p:nvSpPr>
        <p:spPr>
          <a:xfrm>
            <a:off x="4646930" y="1631315"/>
            <a:ext cx="4039870" cy="296354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ÁreaDataHor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FQdAACGEAAABB8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DD16-58E6-3C2B-A8D1-AE7E939F5EFB}" type="datetime13">
              <a:rPr lang="pt-BR" sz="900" cap="none">
                <a:solidFill>
                  <a:srgbClr val="898989"/>
                </a:solidFill>
              </a:rPr>
              <a:t>11:08:06 </a:t>
            </a:fld>
            <a:endParaRPr sz="900" cap="none">
              <a:solidFill>
                <a:srgbClr val="898989"/>
              </a:solidFill>
            </a:endParaRPr>
          </a:p>
        </p:txBody>
      </p:sp>
      <p:sp>
        <p:nvSpPr>
          <p:cNvPr id="8" name="ÁreaRodapé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hIAAFQdAACeJQAABB8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900" b="0" i="0" u="none" strike="noStrike" cap="none">
                <a:solidFill>
                  <a:srgbClr val="898989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9" name="ÁreaNúmer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Q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icAAFQdAABiNAAABB8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FA20-6EE6-3C0C-A8D1-9859B49F5ECD}" type="slidenum">
              <a:rPr sz="900" cap="none">
                <a:solidFill>
                  <a:srgbClr val="898989"/>
                </a:solidFill>
              </a:rPr>
              <a:t>‹nº›</a:t>
            </a:fld>
            <a:endParaRPr sz="900" cap="none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LEBAABiNAAAzgc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ÁreaDataHor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FQdAACGEAAABB8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E3A9-E7E6-3C15-A8D1-1140AD9F5E44}" type="datetime13">
              <a:rPr lang="pt-BR" sz="900" cap="none">
                <a:solidFill>
                  <a:srgbClr val="898989"/>
                </a:solidFill>
              </a:rPr>
              <a:t>11:08:06 </a:t>
            </a:fld>
            <a:endParaRPr sz="900" cap="none">
              <a:solidFill>
                <a:srgbClr val="898989"/>
              </a:solidFill>
            </a:endParaRPr>
          </a:p>
        </p:txBody>
      </p:sp>
      <p:sp>
        <p:nvSpPr>
          <p:cNvPr id="4" name="ÁreaRodapé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hIAAFQdAACeJQAABB8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900" b="0" i="0" u="none" strike="noStrike" cap="none">
                <a:solidFill>
                  <a:srgbClr val="898989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5" name="ÁreaNúmer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icAAFQdAABiNAAABB8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D443-0DE6-3C22-A8D1-FB779A9F5EAE}" type="slidenum">
              <a:rPr sz="900" cap="none">
                <a:solidFill>
                  <a:srgbClr val="898989"/>
                </a:solidFill>
              </a:rPr>
              <a:t>‹nº›</a:t>
            </a:fld>
            <a:endParaRPr sz="900" cap="none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ÁreaDataHor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FQdAACGEAAABB8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E2A5-EBE6-3C14-A8D1-1D41AC9F5E48}" type="datetime13">
              <a:rPr lang="pt-BR" sz="900" cap="none">
                <a:solidFill>
                  <a:srgbClr val="898989"/>
                </a:solidFill>
              </a:rPr>
              <a:t>11:08:04 </a:t>
            </a:fld>
            <a:endParaRPr sz="900" cap="none">
              <a:solidFill>
                <a:srgbClr val="898989"/>
              </a:solidFill>
            </a:endParaRPr>
          </a:p>
        </p:txBody>
      </p:sp>
      <p:sp>
        <p:nvSpPr>
          <p:cNvPr id="3" name="ÁreaRodapé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hIAAFQdAACeJQAABB8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900" b="0" i="0" u="none" strike="noStrike" cap="none">
                <a:solidFill>
                  <a:srgbClr val="898989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4" name="ÁreaNúmer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icAAFQdAABiNAAABB8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EFBA-F4E6-3C19-A8D1-024CA19F5E57}" type="slidenum">
              <a:rPr sz="900" cap="none">
                <a:solidFill>
                  <a:srgbClr val="898989"/>
                </a:solidFill>
              </a:rPr>
              <a:t>‹nº›</a:t>
            </a:fld>
            <a:endParaRPr sz="900" cap="none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EIBAABSFQAAnwYAABAAAAAmAAAACAAAAIEAAAAAAAAAMAAAABQAAAAAAAAAAAD//wAAAQAAAP//AAABAA=="/>
              </a:ext>
            </a:extLst>
          </p:cNvSpPr>
          <p:nvPr>
            <p:ph type="title"/>
          </p:nvPr>
        </p:nvSpPr>
        <p:spPr>
          <a:xfrm>
            <a:off x="457200" y="204470"/>
            <a:ext cx="3008630" cy="87185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TextoDoSlide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/hUAAEIBAABwNQAARBwAABAAAAAmAAAACAAAAAEAAAAAAAAAMAAAABQAAAAAAAAAAAD//wAAAQAAAP//AAABAA=="/>
              </a:ext>
            </a:extLst>
          </p:cNvSpPr>
          <p:nvPr>
            <p:ph idx="1"/>
          </p:nvPr>
        </p:nvSpPr>
        <p:spPr>
          <a:xfrm>
            <a:off x="3575050" y="204470"/>
            <a:ext cx="5111750" cy="439039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8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J8GAABSFQAARBwAAAAAAAAmAAAACAAAAAEAAAAAAAAAMAAAABQAAAAAAAAAAAD//wAAAQAAAP//AAABAA=="/>
              </a:ext>
            </a:extLst>
          </p:cNvSpPr>
          <p:nvPr>
            <p:ph sz="half" idx="2"/>
          </p:nvPr>
        </p:nvSpPr>
        <p:spPr>
          <a:xfrm>
            <a:off x="457200" y="1076325"/>
            <a:ext cx="3008630" cy="3518535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5" name="ÁreaDataHor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FQdAACGEAAABB8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D021-6FE6-3C26-A8D1-99739E9F5ECC}" type="datetime13">
              <a:rPr lang="pt-BR" sz="900" cap="none">
                <a:solidFill>
                  <a:srgbClr val="898989"/>
                </a:solidFill>
              </a:rPr>
              <a:t>11:08:06 </a:t>
            </a:fld>
            <a:endParaRPr sz="900" cap="none">
              <a:solidFill>
                <a:srgbClr val="898989"/>
              </a:solidFill>
            </a:endParaRPr>
          </a:p>
        </p:txBody>
      </p:sp>
      <p:sp>
        <p:nvSpPr>
          <p:cNvPr id="6" name="ÁreaRodapé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hIAAFQdAACeJQAABB8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900" b="0" i="0" u="none" strike="noStrike" cap="none">
                <a:solidFill>
                  <a:srgbClr val="898989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7" name="ÁreaNúmer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MAAE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icAAFQdAABiNAAABB8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CBE5-ABE6-3C3D-A8D1-5D68859F5E08}" type="slidenum">
              <a:rPr sz="900" cap="none">
                <a:solidFill>
                  <a:srgbClr val="898989"/>
                </a:solidFill>
              </a:rPr>
              <a:t>‹nº›</a:t>
            </a:fld>
            <a:endParaRPr sz="900" cap="none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CYWAADGLAAAwxgAABAAAAAmAAAACAAAAIEAAAAAAAAAMAAAABQAAAAAAAAAAAD//wAAAQAAAP//AAABAA=="/>
              </a:ext>
            </a:extLst>
          </p:cNvSpPr>
          <p:nvPr>
            <p:ph type="title"/>
          </p:nvPr>
        </p:nvSpPr>
        <p:spPr>
          <a:xfrm>
            <a:off x="1791970" y="3600450"/>
            <a:ext cx="5486400" cy="42481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TextoDoSlide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NQCAADGLAAA0BUAABAAAAAmAAAACAAAAAEAAAAAAAAAMAAAABQAAAAAAAAAAAD//wAAAQAAAP//AAABAA=="/>
              </a:ext>
            </a:extLst>
          </p:cNvSpPr>
          <p:nvPr>
            <p:ph idx="1"/>
          </p:nvPr>
        </p:nvSpPr>
        <p:spPr>
          <a:xfrm>
            <a:off x="1791970" y="459740"/>
            <a:ext cx="5486400" cy="308610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4" name="Text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8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MMYAADGLAAAehwAAAAAAAAmAAAACAAAAAEAAAAAAAAAMAAAABQAAAAAAAAAAAD//wAAAQAAAP//AAABAA=="/>
              </a:ext>
            </a:extLst>
          </p:cNvSpPr>
          <p:nvPr>
            <p:ph sz="half" idx="2"/>
          </p:nvPr>
        </p:nvSpPr>
        <p:spPr>
          <a:xfrm>
            <a:off x="1791970" y="4025265"/>
            <a:ext cx="5486400" cy="603885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5" name="ÁreaDataHor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FQdAACGEAAABB8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9964-2AE6-3C6F-A8D1-DC3AD79F5E89}" type="datetime13">
              <a:rPr lang="pt-BR" sz="900" cap="none">
                <a:solidFill>
                  <a:srgbClr val="898989"/>
                </a:solidFill>
              </a:rPr>
              <a:t>11:08:06 </a:t>
            </a:fld>
            <a:endParaRPr sz="900" cap="none">
              <a:solidFill>
                <a:srgbClr val="898989"/>
              </a:solidFill>
            </a:endParaRPr>
          </a:p>
        </p:txBody>
      </p:sp>
      <p:sp>
        <p:nvSpPr>
          <p:cNvPr id="6" name="ÁreaRodapé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h0Td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hIAAFQdAACeJQAABB8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900" b="0" i="0" u="none" strike="noStrike" cap="none">
                <a:solidFill>
                  <a:srgbClr val="898989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7" name="ÁreaNúmer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icAAFQdAABiNAAABB8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E877-39E6-3C1E-A8D1-CF4BA69F5E9A}" type="slidenum">
              <a:rPr sz="900" cap="none">
                <a:solidFill>
                  <a:srgbClr val="898989"/>
                </a:solidFill>
              </a:rPr>
              <a:t>‹nº›</a:t>
            </a:fld>
            <a:endParaRPr sz="900" cap="none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LEBAABiNAAAzgc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AAAAAAQ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h3Td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G4IAABiNAAAfxwAABAAAAAmAAAACAAAAAIAAAAAAAAAMAAAABQAAAAAAAAAAAD//wAAAQAAAP//AAABAA=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ÁreaDataHor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D7NU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FQdAACGEAAABB8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EA72-3CE6-3C1C-A8D1-CA49A49F5E9F}" type="datetime13">
              <a:rPr lang="pt-BR" sz="900" cap="none">
                <a:solidFill>
                  <a:srgbClr val="898989"/>
                </a:solidFill>
              </a:rPr>
              <a:t>11:08:06 </a:t>
            </a:fld>
            <a:endParaRPr sz="900" cap="none">
              <a:solidFill>
                <a:srgbClr val="898989"/>
              </a:solidFill>
            </a:endParaRPr>
          </a:p>
        </p:txBody>
      </p:sp>
      <p:sp>
        <p:nvSpPr>
          <p:cNvPr id="5" name="ÁreaRodapé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O888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hIAAFQdAACeJQAABB8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900" b="0" i="0" u="none" strike="noStrike" cap="none">
                <a:solidFill>
                  <a:srgbClr val="898989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6" name="ÁreaNúmer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inpT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icAAFQdAABiNAAABB8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D4A2-ECE6-3C22-A8D1-1A779A9F5E4F}" type="slidenum">
              <a:rPr sz="900" cap="none">
                <a:solidFill>
                  <a:srgbClr val="898989"/>
                </a:solidFill>
              </a:rPr>
              <a:t>‹nº›</a:t>
            </a:fld>
            <a:endParaRPr sz="900" cap="none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ema do Offi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LEBAABiNAAAzgcAABAAAAAmAAAACAAAAP//////////MAAAABQAAAAAAAAAAAD//wAAAQAAAP//AAABAA=="/>
              </a:ext>
            </a:extLst>
          </p:cNvSpPr>
          <p:nvPr>
            <p:ph type="title"/>
          </p:nvPr>
        </p:nvSpPr>
        <p:spPr>
          <a:xfrm>
            <a:off x="628650" y="274955"/>
            <a:ext cx="7886700" cy="993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Clique para editar o título Mestre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G4IAABiNAAAfxwAABAAAAAmAAAACAAAAP//////////MAAAABQAAAAAAAAAAAD//wAAAQAAAP//AAABAA=="/>
              </a:ext>
            </a:extLst>
          </p:cNvSpPr>
          <p:nvPr>
            <p:ph type="body" idx="1"/>
          </p:nvPr>
        </p:nvSpPr>
        <p:spPr>
          <a:xfrm>
            <a:off x="628650" y="1370330"/>
            <a:ext cx="7886700" cy="32619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FQdAACGEAAABB8AABAAAAAmAAAACAAAAP//////////MAAAABQAAAAAAAAAAAD//wAAAQAAAP//AAABAA=="/>
              </a:ext>
            </a:extLst>
          </p:cNvSpPr>
          <p:nvPr>
            <p:ph type="dt" sz="half" idx="2"/>
          </p:nvPr>
        </p:nvSpPr>
        <p:spPr>
          <a:xfrm>
            <a:off x="628650" y="4767580"/>
            <a:ext cx="2057400" cy="274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cap="none" spc="0" baseline="0">
                <a:solidFill>
                  <a:srgbClr val="000000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pPr>
            <a:fld id="{0B69DF70-3EE6-3C29-A8D1-C87C919F5E9D}" type="datetime13">
              <a:rPr lang="pt-BR" sz="900" cap="none">
                <a:solidFill>
                  <a:srgbClr val="898989"/>
                </a:solidFill>
              </a:rPr>
              <a:t>11:08:04 </a:t>
            </a:fld>
            <a:endParaRPr sz="900" cap="none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hIAAFQdAACeJQAABB8AABAAAAAmAAAACAAAAP//////////MAAAABQAAAAAAAAAAAD//wAAAQAAAP//AAABAA=="/>
              </a:ext>
            </a:extLst>
          </p:cNvSpPr>
          <p:nvPr>
            <p:ph type="ftr" sz="quarter" idx="3"/>
          </p:nvPr>
        </p:nvSpPr>
        <p:spPr>
          <a:xfrm>
            <a:off x="3028950" y="4767580"/>
            <a:ext cx="3086100" cy="274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900" b="0" i="0" u="none" strike="noStrike" kern="1" cap="none" spc="0" baseline="0">
                <a:solidFill>
                  <a:srgbClr val="898989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icAAFQdAABiNAAABB8AABAAAAAmAAAACAAAAP//////////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6457950" y="4767580"/>
            <a:ext cx="2057400" cy="274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cap="none" spc="0" baseline="0">
                <a:solidFill>
                  <a:srgbClr val="000000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pPr>
            <a:fld id="{0B69B618-56E6-3C40-A8D1-A015F89F5EF5}" type="slidenum">
              <a:rPr sz="900" cap="none">
                <a:solidFill>
                  <a:srgbClr val="898989"/>
                </a:solidFill>
              </a:rPr>
              <a:t>‹nº›</a:t>
            </a:fld>
            <a:endParaRPr sz="900" cap="none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marL="0" marR="0" indent="0" algn="l" defTabSz="685800">
        <a:lnSpc>
          <a:spcPct val="90000"/>
        </a:lnSpc>
        <a:spcBef>
          <a:spcPts val="0"/>
        </a:spcBef>
        <a:spcAft>
          <a:spcPts val="0"/>
        </a:spcAft>
        <a:buNone/>
        <a:tabLst/>
        <a:defRPr sz="3300" b="0" i="0" u="none" strike="noStrike" kern="1" cap="none" spc="0" baseline="0">
          <a:solidFill>
            <a:schemeClr val="tx1"/>
          </a:solidFill>
          <a:effectLst/>
          <a:latin typeface="Calibri Light" pitchFamily="2" charset="0"/>
          <a:ea typeface="Calibri Light" pitchFamily="2" charset="0"/>
          <a:cs typeface="Calibri Light" pitchFamily="2" charset="0"/>
        </a:defRPr>
      </a:lvl1pPr>
    </p:titleStyle>
    <p:bodyStyle>
      <a:lvl1pPr marL="171450" marR="0" indent="-171450" algn="l" defTabSz="685800">
        <a:lnSpc>
          <a:spcPct val="90000"/>
        </a:lnSpc>
        <a:spcBef>
          <a:spcPts val="750"/>
        </a:spcBef>
        <a:spcAft>
          <a:spcPts val="0"/>
        </a:spcAft>
        <a:buClr>
          <a:schemeClr val="tx1"/>
        </a:buClr>
        <a:buSzTx/>
        <a:buFont typeface="Arial" pitchFamily="2" charset="0"/>
        <a:buChar char="•"/>
        <a:tabLst/>
        <a:defRPr sz="21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514350" marR="0" indent="-171450" algn="l" defTabSz="685800">
        <a:lnSpc>
          <a:spcPct val="90000"/>
        </a:lnSpc>
        <a:spcBef>
          <a:spcPts val="375"/>
        </a:spcBef>
        <a:spcAft>
          <a:spcPts val="0"/>
        </a:spcAft>
        <a:buClr>
          <a:schemeClr val="tx1"/>
        </a:buClr>
        <a:buSzTx/>
        <a:buFont typeface="Arial" pitchFamily="2" charset="0"/>
        <a:buChar char="•"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857250" marR="0" indent="-171450" algn="l" defTabSz="685800">
        <a:lnSpc>
          <a:spcPct val="90000"/>
        </a:lnSpc>
        <a:spcBef>
          <a:spcPts val="375"/>
        </a:spcBef>
        <a:spcAft>
          <a:spcPts val="0"/>
        </a:spcAft>
        <a:buClr>
          <a:schemeClr val="tx1"/>
        </a:buClr>
        <a:buSzTx/>
        <a:buFont typeface="Arial" pitchFamily="2" charset="0"/>
        <a:buChar char="•"/>
        <a:tabLst/>
        <a:defRPr sz="15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200150" marR="0" indent="-171450" algn="l" defTabSz="685800">
        <a:lnSpc>
          <a:spcPct val="90000"/>
        </a:lnSpc>
        <a:spcBef>
          <a:spcPts val="375"/>
        </a:spcBef>
        <a:spcAft>
          <a:spcPts val="0"/>
        </a:spcAft>
        <a:buClr>
          <a:schemeClr val="tx1"/>
        </a:buClr>
        <a:buSzTx/>
        <a:buFont typeface="Arial" pitchFamily="2" charset="0"/>
        <a:buChar char="•"/>
        <a:tabLst/>
        <a:defRPr sz="13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543050" marR="0" indent="-171450" algn="l" defTabSz="685800">
        <a:lnSpc>
          <a:spcPct val="90000"/>
        </a:lnSpc>
        <a:spcBef>
          <a:spcPts val="375"/>
        </a:spcBef>
        <a:spcAft>
          <a:spcPts val="0"/>
        </a:spcAft>
        <a:buClr>
          <a:schemeClr val="tx1"/>
        </a:buClr>
        <a:buSzTx/>
        <a:buFont typeface="Arial" pitchFamily="2" charset="0"/>
        <a:buChar char="•"/>
        <a:tabLst/>
        <a:defRPr sz="13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bodyStyle>
    <p:otherStyle>
      <a:lvl1pPr marL="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sz="13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3429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sz="13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6858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sz="13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0287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sz="13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3716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sz="13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GwgAAOkRAABLMgAAjRMAABAAAAAmAAAACAAAAP//////////MAAAABQAAAAAAAAAAAD//wAAAQAAAP//AAABAA=="/>
              </a:ext>
            </a:extLst>
          </p:cNvSpPr>
          <p:nvPr>
            <p:ph type="subTitle" idx="4294967295"/>
          </p:nvPr>
        </p:nvSpPr>
        <p:spPr>
          <a:xfrm>
            <a:off x="1317625" y="2911475"/>
            <a:ext cx="6858000" cy="2667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171450" marR="0" indent="-171450" algn="ctr" defTabSz="68580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5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pic>
        <p:nvPicPr>
          <p:cNvPr id="3" name="Imagem 4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eLzZZh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4BCIE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O3////t////VDgAAMkb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970"/>
            <a:ext cx="9144000" cy="45165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CaixaDeTexto 742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Eg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SgsAABwKAABXKwAAzAsAABAgAAAmAAAACAAAAP//////////MAAAABQAAAAAAAAAAAD//wAAAQAAAP//AAABAA=="/>
              </a:ext>
            </a:extLst>
          </p:cNvSpPr>
          <p:nvPr/>
        </p:nvSpPr>
        <p:spPr>
          <a:xfrm>
            <a:off x="1835150" y="1678820"/>
            <a:ext cx="5210175" cy="274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spcBef>
                <a:spcPts val="0"/>
              </a:spcBef>
            </a:pPr>
            <a:r>
              <a:rPr sz="1200" b="1" i="1" cap="none" dirty="0">
                <a:solidFill>
                  <a:srgbClr val="FFFFFF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SIMPÓSIO DE APLICAÇÕES OPERACIONAIS EM ÁREAS DE DEFESA</a:t>
            </a:r>
          </a:p>
        </p:txBody>
      </p:sp>
      <p:pic>
        <p:nvPicPr>
          <p:cNvPr id="5" name="Imagem 746" descr="Desenho preto e branco&#10;&#10;Descrição gerada automaticamente com confiança baixa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eLzZZh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E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DEBAAAbAQAABwgAAOgG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93675" y="179705"/>
            <a:ext cx="1111250" cy="9429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4" descr="ITA Logo – Instituto Tecnológico de Aeronáutica Logo - PNG e Vetor -  Download de Logo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eLzZZh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E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FUtAABhAQAAMDcAACEF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7369175" y="224155"/>
            <a:ext cx="1602105" cy="609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Retângulo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EAAAAAAAAAIio1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Iio1AP///wEAAAAAAAAAAAAAAAAAAAAAAAAAAAAAAAAAAAAAAAAAAAAAAAJ/f38A5+bmA8zMzADAwP8Af39/AAAAAAAAAAAAAAAAAAAAAAAAAAAAIQAAABgAAAAUAAAAAAAAAKYMAABAOAAAahMAABAAAAAmAAAACAAAAP//////////MAAAABQAAAAAAAAAAAD//wAAAQAAAP//AAABAA=="/>
              </a:ext>
            </a:extLst>
          </p:cNvSpPr>
          <p:nvPr/>
        </p:nvSpPr>
        <p:spPr>
          <a:xfrm>
            <a:off x="0" y="2056130"/>
            <a:ext cx="9144000" cy="1099820"/>
          </a:xfrm>
          <a:prstGeom prst="rect">
            <a:avLst/>
          </a:prstGeom>
          <a:solidFill>
            <a:srgbClr val="222A35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 sz="1000" cap="none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9" name="CaixaDeTexto 8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Eg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R4MS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AAAAALoMAABAOAAAXhMAABAAAAAmAAAACAAAAP//////////MAAAABQAAAAAAAAAAAD//wAAAQAAAP//AAABAA=="/>
              </a:ext>
            </a:extLst>
          </p:cNvSpPr>
          <p:nvPr/>
        </p:nvSpPr>
        <p:spPr>
          <a:xfrm>
            <a:off x="0" y="2068830"/>
            <a:ext cx="9144000" cy="1079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lang="pt-BR"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Arial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, 28, </a:t>
            </a:r>
            <a:r>
              <a:rPr lang="pt-BR"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Branca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, Normal, No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Meio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 e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Centralizado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.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Todas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 as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Letras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Iniciais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 das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Palavras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em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Maiúscula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,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Exceto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os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Artigos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, as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Preposições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, as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Conjunções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 e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os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Advérbios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, a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não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 ser que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Iniciem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os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Títulos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ou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Nomes</a:t>
            </a:r>
            <a:endParaRPr sz="2100" cap="none" dirty="0">
              <a:solidFill>
                <a:schemeClr val="bg1"/>
              </a:solidFill>
              <a:latin typeface="Arial" pitchFamily="2" charset="0"/>
              <a:ea typeface="Arial" pitchFamily="2" charset="0"/>
              <a:cs typeface="Arial" pitchFamily="2" charset="0"/>
            </a:endParaRPr>
          </a:p>
        </p:txBody>
      </p:sp>
      <p:sp>
        <p:nvSpPr>
          <p:cNvPr id="10" name="CaixaDeTexto 10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Eg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iR8AAJoTAABAOAAAHxsAABAAAAAmAAAACAAAAP//////////MAAAABQAAAAAAAAAAAD//wAAAQAAAP//AAABAA=="/>
              </a:ext>
            </a:extLst>
          </p:cNvSpPr>
          <p:nvPr/>
        </p:nvSpPr>
        <p:spPr>
          <a:xfrm>
            <a:off x="5126355" y="3186430"/>
            <a:ext cx="4017645" cy="1222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r">
              <a:spcBef>
                <a:spcPts val="0"/>
              </a:spcBef>
            </a:pPr>
            <a:r>
              <a:rPr sz="1500" cap="none" dirty="0" err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Fulano</a:t>
            </a:r>
            <a:r>
              <a:rPr sz="1500" cap="none" dirty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sz="1500" cap="none" dirty="0" err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Beltrano</a:t>
            </a:r>
            <a:r>
              <a:rPr sz="1500" cap="none" dirty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da Silva – </a:t>
            </a:r>
            <a:r>
              <a:rPr lang="pt-BR" sz="1500" cap="none" dirty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Capitão</a:t>
            </a:r>
            <a:r>
              <a:rPr sz="1500" cap="none" dirty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(ITA)</a:t>
            </a:r>
          </a:p>
          <a:p>
            <a:pPr algn="r"/>
            <a:r>
              <a:rPr sz="1500" cap="none" dirty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Times New Roman, </a:t>
            </a:r>
            <a:r>
              <a:rPr sz="1500" cap="none" dirty="0" err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Tamanho</a:t>
            </a:r>
            <a:r>
              <a:rPr sz="1500" cap="none" dirty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20, Cor </a:t>
            </a:r>
            <a:r>
              <a:rPr sz="1500" cap="none" dirty="0" err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Preta</a:t>
            </a:r>
            <a:r>
              <a:rPr sz="1500" cap="none" dirty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, </a:t>
            </a:r>
            <a:r>
              <a:rPr sz="1500" cap="none" dirty="0" err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Alinhamento</a:t>
            </a:r>
            <a:r>
              <a:rPr sz="1500" cap="none" dirty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: à </a:t>
            </a:r>
            <a:r>
              <a:rPr sz="1500" cap="none" dirty="0" err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Direita</a:t>
            </a:r>
            <a:r>
              <a:rPr sz="1500" cap="none" dirty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e Superior. </a:t>
            </a:r>
            <a:r>
              <a:rPr sz="1500" cap="none" dirty="0" err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Não</a:t>
            </a:r>
            <a:r>
              <a:rPr sz="1500" cap="none" dirty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sz="1500" cap="none" dirty="0" err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Alterar</a:t>
            </a:r>
            <a:r>
              <a:rPr sz="1500" cap="none" dirty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as </a:t>
            </a:r>
            <a:r>
              <a:rPr sz="1500" cap="none" dirty="0" err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Dimensões</a:t>
            </a:r>
            <a:r>
              <a:rPr sz="1500" cap="none" dirty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da Caixa de </a:t>
            </a:r>
            <a:r>
              <a:rPr sz="1500" cap="none" dirty="0" err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Texto</a:t>
            </a:r>
            <a:r>
              <a:rPr sz="1500" cap="none" dirty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e </a:t>
            </a:r>
            <a:r>
              <a:rPr sz="1500" cap="none" dirty="0" err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sua</a:t>
            </a:r>
            <a:r>
              <a:rPr sz="1500" cap="none" dirty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sz="1500" cap="none" dirty="0" err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Posição</a:t>
            </a:r>
            <a:r>
              <a:rPr sz="1500" cap="none" dirty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sz="1500" cap="none" dirty="0" err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Relativa</a:t>
            </a:r>
            <a:r>
              <a:rPr sz="1500" cap="none" dirty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. (</a:t>
            </a:r>
            <a:r>
              <a:rPr sz="1500" cap="none" dirty="0" err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Reduzir</a:t>
            </a:r>
            <a:r>
              <a:rPr sz="1500" cap="none" dirty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a Fonte se </a:t>
            </a:r>
            <a:r>
              <a:rPr sz="1500" cap="none" dirty="0" err="1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Necessário</a:t>
            </a:r>
            <a:r>
              <a:rPr sz="1500" cap="none" dirty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).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A2546AD-40EE-44AE-BCB5-A8B29C3EF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135" y="169779"/>
            <a:ext cx="2672203" cy="153788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F713507-62E2-4946-B266-A009AC2526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16"/>
          <a:stretch/>
        </p:blipFill>
        <p:spPr>
          <a:xfrm>
            <a:off x="-4765" y="4453989"/>
            <a:ext cx="9147600" cy="689783"/>
          </a:xfrm>
          <a:prstGeom prst="rect">
            <a:avLst/>
          </a:prstGeom>
        </p:spPr>
      </p:pic>
      <p:sp>
        <p:nvSpPr>
          <p:cNvPr id="18" name="CaixaDeTexto 742">
            <a:extLst>
              <a:ext uri="{FF2B5EF4-FFF2-40B4-BE49-F238E27FC236}">
                <a16:creationId xmlns:a16="http://schemas.microsoft.com/office/drawing/2014/main" id="{30383BF5-31B0-439A-BE7A-DB1F923418E5}"/>
              </a:ext>
            </a:extLst>
          </p:cNvPr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Eg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SgsAABwKAABXKwAAzAsAABAgAAAmAAAACAAAAP//////////MAAAABQAAAAAAAAAAAD//wAAAQAAAP//AAABAA=="/>
              </a:ext>
            </a:extLst>
          </p:cNvSpPr>
          <p:nvPr/>
        </p:nvSpPr>
        <p:spPr>
          <a:xfrm>
            <a:off x="5653937" y="1351284"/>
            <a:ext cx="881542" cy="3726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spcBef>
                <a:spcPts val="0"/>
              </a:spcBef>
            </a:pPr>
            <a:r>
              <a:rPr lang="pt-BR" sz="2400" b="1" i="1" cap="none" dirty="0">
                <a:solidFill>
                  <a:srgbClr val="FFFFFF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2025</a:t>
            </a:r>
            <a:endParaRPr sz="2400" b="1" i="1" cap="none" dirty="0">
              <a:solidFill>
                <a:srgbClr val="FFFFFF"/>
              </a:solidFill>
              <a:latin typeface="Arial" pitchFamily="2" charset="0"/>
              <a:ea typeface="Arial" pitchFamily="2" charset="0"/>
              <a:cs typeface="Arial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4">
            <a:extLst>
              <a:ext uri="{FF2B5EF4-FFF2-40B4-BE49-F238E27FC236}">
                <a16:creationId xmlns:a16="http://schemas.microsoft.com/office/drawing/2014/main" id="{7B4510ED-E300-4EF7-8933-2B743938A8A7}"/>
              </a:ext>
            </a:extLst>
          </p:cNvPr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eLzZZh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4BCIE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O3////t////VDgAAMkb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970"/>
            <a:ext cx="9144000" cy="45165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Subtítul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GwgAAOkRAABLMgAAjRMAABAAAAAmAAAACAAAAP//////////MAAAABQAAAAAAAAAAAD//wAAAQAAAP//AAABAA=="/>
              </a:ext>
            </a:extLst>
          </p:cNvSpPr>
          <p:nvPr>
            <p:ph type="subTitle" idx="4294967295"/>
          </p:nvPr>
        </p:nvSpPr>
        <p:spPr>
          <a:xfrm>
            <a:off x="1317625" y="2911475"/>
            <a:ext cx="6858000" cy="2667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171450" marR="0" indent="-171450" algn="ctr" defTabSz="68580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5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pic>
        <p:nvPicPr>
          <p:cNvPr id="5" name="Imagem 746" descr="Desenho preto e branco&#10;&#10;Descrição gerada automaticamente com confiança baixa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eLzZZh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E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DEBAAAbAQAABwgAAOgG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93675" y="179705"/>
            <a:ext cx="1111250" cy="9429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4" descr="ITA Logo – Instituto Tecnológico de Aeronáutica Logo - PNG e Vetor -  Download de Logo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eLzZZh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EAAAAjAAAABAAAAGQAAAAXAAAAFAAAAAAAAAAAAAAA/38AAP9/AAAAAAAACQAAAAQAAAAZIHg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FUtAABhAQAAMDcAACEF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7369175" y="224155"/>
            <a:ext cx="1602105" cy="609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Retângulo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EAAAAAAAAAIio1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Iio1AP///wEAAAAAAAAAAAAAAAAAAAAAAAAAAAAAAAAAAAAAAAAAAAAAAAJ/f38A5+bmA8zMzADAwP8Af39/AAAAAAAAAAAAAAAAAAAAAAAAAAAAIQAAABgAAAAUAAAAAAAAAKYMAABAOAAAahMAABAAAAAmAAAACAAAAP//////////MAAAABQAAAAAAAAAAAD//wAAAQAAAP//AAABAA=="/>
              </a:ext>
            </a:extLst>
          </p:cNvSpPr>
          <p:nvPr/>
        </p:nvSpPr>
        <p:spPr>
          <a:xfrm>
            <a:off x="0" y="2056130"/>
            <a:ext cx="9144000" cy="1099820"/>
          </a:xfrm>
          <a:prstGeom prst="rect">
            <a:avLst/>
          </a:prstGeom>
          <a:solidFill>
            <a:srgbClr val="222A35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 sz="1000" cap="none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9" name="CaixaDeTexto 8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Eg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IAM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AAAAALoMAABAOAAAXhMAABAAAAAmAAAACAAAAP//////////MAAAABQAAAAAAAAAAAD//wAAAQAAAP//AAABAA=="/>
              </a:ext>
            </a:extLst>
          </p:cNvSpPr>
          <p:nvPr/>
        </p:nvSpPr>
        <p:spPr>
          <a:xfrm>
            <a:off x="0" y="2068830"/>
            <a:ext cx="9144000" cy="1079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Arial, 28, White, Normal, In the Middle and Centered. </a:t>
            </a:r>
            <a:r>
              <a:rPr sz="2100" cap="none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All Initial Letters of Words in Capital Letters, Except Articles, Prepositions, Conjunctions and Adverbs, unless They Begin Titles or Names</a:t>
            </a:r>
          </a:p>
        </p:txBody>
      </p:sp>
      <p:sp>
        <p:nvSpPr>
          <p:cNvPr id="10" name="CaixaDeTexto 10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Eg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gC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iR8AAJoTAABAOAAAHxsAABAAAAAmAAAACAAAAP//////////MAAAABQAAAAAAAAAAAD//wAAAQAAAP//AAABAA=="/>
              </a:ext>
            </a:extLst>
          </p:cNvSpPr>
          <p:nvPr/>
        </p:nvSpPr>
        <p:spPr>
          <a:xfrm>
            <a:off x="5126355" y="3186430"/>
            <a:ext cx="4017645" cy="1222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r">
              <a:spcBef>
                <a:spcPts val="0"/>
              </a:spcBef>
            </a:pPr>
            <a:r>
              <a:rPr sz="1500" cap="none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John Michael Smith da Silva – Captain (ITA)</a:t>
            </a:r>
          </a:p>
          <a:p>
            <a:pPr algn="r"/>
            <a:r>
              <a:rPr sz="1500" cap="none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Times New Roman, Size 20, Black Color, Alignment: Right and Top. Do not change the dimensions of the text box or its relative position. (Reduce the font if necessary). 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9A4F1C2-D9FC-4F1C-8138-87B6E8BE11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16"/>
          <a:stretch/>
        </p:blipFill>
        <p:spPr>
          <a:xfrm>
            <a:off x="-4765" y="4453989"/>
            <a:ext cx="9147600" cy="689783"/>
          </a:xfrm>
          <a:prstGeom prst="rect">
            <a:avLst/>
          </a:prstGeom>
        </p:spPr>
      </p:pic>
      <p:sp>
        <p:nvSpPr>
          <p:cNvPr id="15" name="CaixaDeTexto 742">
            <a:extLst>
              <a:ext uri="{FF2B5EF4-FFF2-40B4-BE49-F238E27FC236}">
                <a16:creationId xmlns:a16="http://schemas.microsoft.com/office/drawing/2014/main" id="{1182C792-6B90-41F2-BA34-5F8481EEBA4E}"/>
              </a:ext>
            </a:extLst>
          </p:cNvPr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Eg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SgsAABwKAABXKwAAzAsAABAgAAAmAAAACAAAAP//////////MAAAABQAAAAAAAAAAAD//wAAAQAAAP//AAABAA=="/>
              </a:ext>
            </a:extLst>
          </p:cNvSpPr>
          <p:nvPr/>
        </p:nvSpPr>
        <p:spPr>
          <a:xfrm>
            <a:off x="1835150" y="1678820"/>
            <a:ext cx="5210175" cy="274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spcBef>
                <a:spcPts val="0"/>
              </a:spcBef>
            </a:pPr>
            <a:r>
              <a:rPr sz="1200" b="1" i="1" cap="none" dirty="0">
                <a:solidFill>
                  <a:srgbClr val="FFFFFF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SIMPÓSIO DE APLICAÇÕES OPERACIONAIS EM ÁREAS DE DEFESA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70BDB7A2-7AD1-40B2-8E15-9094D7277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4135" y="169779"/>
            <a:ext cx="2672203" cy="1537887"/>
          </a:xfrm>
          <a:prstGeom prst="rect">
            <a:avLst/>
          </a:prstGeom>
        </p:spPr>
      </p:pic>
      <p:sp>
        <p:nvSpPr>
          <p:cNvPr id="17" name="CaixaDeTexto 742">
            <a:extLst>
              <a:ext uri="{FF2B5EF4-FFF2-40B4-BE49-F238E27FC236}">
                <a16:creationId xmlns:a16="http://schemas.microsoft.com/office/drawing/2014/main" id="{F565C9DB-6D7B-4122-AF64-EF6E5E365C8A}"/>
              </a:ext>
            </a:extLst>
          </p:cNvPr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Eg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SgsAABwKAABXKwAAzAsAABAgAAAmAAAACAAAAP//////////MAAAABQAAAAAAAAAAAD//wAAAQAAAP//AAABAA=="/>
              </a:ext>
            </a:extLst>
          </p:cNvSpPr>
          <p:nvPr/>
        </p:nvSpPr>
        <p:spPr>
          <a:xfrm>
            <a:off x="5653937" y="1351284"/>
            <a:ext cx="881542" cy="3726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spcBef>
                <a:spcPts val="0"/>
              </a:spcBef>
            </a:pPr>
            <a:r>
              <a:rPr lang="pt-BR" sz="2400" b="1" i="1" cap="none" dirty="0">
                <a:solidFill>
                  <a:srgbClr val="FFFFFF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2025</a:t>
            </a:r>
            <a:endParaRPr sz="2400" b="1" i="1" cap="none" dirty="0">
              <a:solidFill>
                <a:srgbClr val="FFFFFF"/>
              </a:solidFill>
              <a:latin typeface="Arial" pitchFamily="2" charset="0"/>
              <a:ea typeface="Arial" pitchFamily="2" charset="0"/>
              <a:cs typeface="Arial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3gMAALEBAABiNAAAzgcAABAAAAAmAAAACAAAAP//////////MAAAABQAAAAAAAAAAAD//wAAAQAAAP//AAABAA=="/>
              </a:ext>
            </a:extLst>
          </p:cNvSpPr>
          <p:nvPr>
            <p:ph type="title" idx="4294967295"/>
          </p:nvPr>
        </p:nvSpPr>
        <p:spPr>
          <a:xfrm>
            <a:off x="628650" y="274955"/>
            <a:ext cx="7886700" cy="993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endParaRPr sz="3000" cap="none" dirty="0"/>
          </a:p>
        </p:txBody>
      </p:sp>
      <p:sp>
        <p:nvSpPr>
          <p:cNvPr id="3" name="Espaço Reservado para Conteúdo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eLzZZ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3gMAAG4IAABiNAAAfxwAABAAAAAmAAAACAAAAP//////////MAAAABQAAAAAAAAAAAD//wAAAQAAAP//AAABAA=="/>
              </a:ext>
            </a:extLst>
          </p:cNvSpPr>
          <p:nvPr>
            <p:ph idx="4294967295"/>
          </p:nvPr>
        </p:nvSpPr>
        <p:spPr>
          <a:xfrm>
            <a:off x="628650" y="1370330"/>
            <a:ext cx="7886700" cy="32619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buFont typeface="Arial" pitchFamily="2" charset="0"/>
              <a:defRPr sz="3000" cap="none">
                <a:latin typeface="Calibri Light" pitchFamily="2" charset="0"/>
                <a:ea typeface="Calibri" pitchFamily="2" charset="0"/>
                <a:cs typeface="Calibri" pitchFamily="2" charset="0"/>
              </a:defRPr>
            </a:pPr>
            <a:endParaRPr sz="3000" cap="none" dirty="0">
              <a:latin typeface="Calibri Light" pitchFamily="2" charset="0"/>
              <a:ea typeface="Calibri Light" pitchFamily="2" charset="0"/>
              <a:cs typeface="Calibri Light" pitchFamily="2" charset="0"/>
            </a:endParaRPr>
          </a:p>
          <a:p>
            <a:pPr>
              <a:buFont typeface="Arial" pitchFamily="2" charset="0"/>
              <a:defRPr sz="3000" cap="none">
                <a:latin typeface="Calibri Light" pitchFamily="2" charset="0"/>
                <a:ea typeface="Calibri" pitchFamily="2" charset="0"/>
                <a:cs typeface="Calibri" pitchFamily="2" charset="0"/>
              </a:defRPr>
            </a:pPr>
            <a:endParaRPr sz="3000" cap="none" dirty="0">
              <a:latin typeface="Calibri Light" pitchFamily="2" charset="0"/>
              <a:ea typeface="Calibri Light" pitchFamily="2" charset="0"/>
              <a:cs typeface="Calibri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61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3gMAALEBAABiNAAAzgcAABAAAAAmAAAACAAAAP//////////MAAAABQAAAAAAAAAAAD//wAAAQAAAP//AAABAA=="/>
              </a:ext>
            </a:extLst>
          </p:cNvSpPr>
          <p:nvPr>
            <p:ph type="title" idx="4294967295"/>
          </p:nvPr>
        </p:nvSpPr>
        <p:spPr>
          <a:xfrm>
            <a:off x="628650" y="274955"/>
            <a:ext cx="7886700" cy="993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sz="3000" cap="none" dirty="0" err="1"/>
              <a:t>Instruções</a:t>
            </a:r>
            <a:r>
              <a:rPr sz="3000" cap="none" dirty="0"/>
              <a:t> (</a:t>
            </a:r>
            <a:r>
              <a:rPr sz="3000" b="1" cap="none" dirty="0" err="1">
                <a:solidFill>
                  <a:srgbClr val="FF0000"/>
                </a:solidFill>
              </a:rPr>
              <a:t>apague</a:t>
            </a:r>
            <a:r>
              <a:rPr sz="3000" b="1" cap="none" dirty="0">
                <a:solidFill>
                  <a:srgbClr val="FF0000"/>
                </a:solidFill>
              </a:rPr>
              <a:t> </a:t>
            </a:r>
            <a:r>
              <a:rPr sz="3000" b="1" cap="none" dirty="0" err="1">
                <a:solidFill>
                  <a:srgbClr val="FF0000"/>
                </a:solidFill>
              </a:rPr>
              <a:t>este</a:t>
            </a:r>
            <a:r>
              <a:rPr sz="3000" b="1" cap="none" dirty="0">
                <a:solidFill>
                  <a:srgbClr val="FF0000"/>
                </a:solidFill>
              </a:rPr>
              <a:t> slide</a:t>
            </a:r>
            <a:r>
              <a:rPr sz="3000" cap="none" dirty="0"/>
              <a:t> </a:t>
            </a:r>
            <a:r>
              <a:rPr sz="3000" cap="none" dirty="0" err="1"/>
              <a:t>em</a:t>
            </a:r>
            <a:r>
              <a:rPr sz="3000" cap="none" dirty="0"/>
              <a:t> </a:t>
            </a:r>
            <a:r>
              <a:rPr sz="3000" cap="none" dirty="0" err="1"/>
              <a:t>sua</a:t>
            </a:r>
            <a:r>
              <a:rPr sz="3000" cap="none" dirty="0"/>
              <a:t> </a:t>
            </a:r>
            <a:r>
              <a:rPr sz="3000" cap="none" dirty="0" err="1"/>
              <a:t>versão</a:t>
            </a:r>
            <a:r>
              <a:rPr sz="3000" cap="none" dirty="0"/>
              <a:t> final)</a:t>
            </a:r>
          </a:p>
        </p:txBody>
      </p:sp>
      <p:sp>
        <p:nvSpPr>
          <p:cNvPr id="3" name="Espaço Reservado para Conteúd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3gMAAG4IAABiNAAAfxwAABAAAAAmAAAACAAAAP//////////MAAAABQAAAAAAAAAAAD//wAAAQAAAP//AAABAA=="/>
              </a:ext>
            </a:extLst>
          </p:cNvSpPr>
          <p:nvPr>
            <p:ph idx="4294967295"/>
          </p:nvPr>
        </p:nvSpPr>
        <p:spPr>
          <a:xfrm>
            <a:off x="628650" y="1370330"/>
            <a:ext cx="7886700" cy="32619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Font typeface="Arial" pitchFamily="2" charset="0"/>
            </a:pPr>
            <a:r>
              <a:rPr sz="3000" cap="none" dirty="0" err="1">
                <a:latin typeface="Calibri Light" pitchFamily="2" charset="0"/>
                <a:ea typeface="Calibri Light" pitchFamily="2" charset="0"/>
                <a:cs typeface="Calibri Light" pitchFamily="2" charset="0"/>
              </a:rPr>
              <a:t>Após</a:t>
            </a:r>
            <a:r>
              <a:rPr sz="3000" cap="none" dirty="0">
                <a:latin typeface="Calibri Light" pitchFamily="2" charset="0"/>
                <a:ea typeface="Calibri Light" pitchFamily="2" charset="0"/>
                <a:cs typeface="Calibri Light" pitchFamily="2" charset="0"/>
              </a:rPr>
              <a:t> </a:t>
            </a:r>
            <a:r>
              <a:rPr sz="3000" cap="none" dirty="0" err="1">
                <a:latin typeface="Calibri Light" pitchFamily="2" charset="0"/>
                <a:ea typeface="Calibri Light" pitchFamily="2" charset="0"/>
                <a:cs typeface="Calibri Light" pitchFamily="2" charset="0"/>
              </a:rPr>
              <a:t>preencher</a:t>
            </a:r>
            <a:r>
              <a:rPr sz="3000" cap="none" dirty="0">
                <a:latin typeface="Calibri Light" pitchFamily="2" charset="0"/>
                <a:ea typeface="Calibri Light" pitchFamily="2" charset="0"/>
                <a:cs typeface="Calibri Light" pitchFamily="2" charset="0"/>
              </a:rPr>
              <a:t> a </a:t>
            </a:r>
            <a:r>
              <a:rPr sz="3000" cap="none" dirty="0" err="1">
                <a:latin typeface="Calibri Light" pitchFamily="2" charset="0"/>
                <a:ea typeface="Calibri Light" pitchFamily="2" charset="0"/>
                <a:cs typeface="Calibri Light" pitchFamily="2" charset="0"/>
              </a:rPr>
              <a:t>capa</a:t>
            </a:r>
            <a:r>
              <a:rPr sz="3000" cap="none" dirty="0">
                <a:latin typeface="Calibri Light" pitchFamily="2" charset="0"/>
                <a:ea typeface="Calibri Light" pitchFamily="2" charset="0"/>
                <a:cs typeface="Calibri Light" pitchFamily="2" charset="0"/>
              </a:rPr>
              <a:t> no </a:t>
            </a:r>
            <a:r>
              <a:rPr sz="3000" cap="none" dirty="0" err="1">
                <a:latin typeface="Calibri Light" pitchFamily="2" charset="0"/>
                <a:ea typeface="Calibri Light" pitchFamily="2" charset="0"/>
                <a:cs typeface="Calibri Light" pitchFamily="2" charset="0"/>
              </a:rPr>
              <a:t>idioma</a:t>
            </a:r>
            <a:r>
              <a:rPr sz="3000" cap="none" dirty="0">
                <a:latin typeface="Calibri Light" pitchFamily="2" charset="0"/>
                <a:ea typeface="Calibri Light" pitchFamily="2" charset="0"/>
                <a:cs typeface="Calibri Light" pitchFamily="2" charset="0"/>
              </a:rPr>
              <a:t> de </a:t>
            </a:r>
            <a:r>
              <a:rPr sz="3000" cap="none" dirty="0" err="1">
                <a:latin typeface="Calibri Light" pitchFamily="2" charset="0"/>
                <a:ea typeface="Calibri Light" pitchFamily="2" charset="0"/>
                <a:cs typeface="Calibri Light" pitchFamily="2" charset="0"/>
              </a:rPr>
              <a:t>sua</a:t>
            </a:r>
            <a:r>
              <a:rPr sz="3000" cap="none" dirty="0">
                <a:latin typeface="Calibri Light" pitchFamily="2" charset="0"/>
                <a:ea typeface="Calibri Light" pitchFamily="2" charset="0"/>
                <a:cs typeface="Calibri Light" pitchFamily="2" charset="0"/>
              </a:rPr>
              <a:t> </a:t>
            </a:r>
            <a:r>
              <a:rPr sz="3000" cap="none" dirty="0" err="1">
                <a:latin typeface="Calibri Light" pitchFamily="2" charset="0"/>
                <a:ea typeface="Calibri Light" pitchFamily="2" charset="0"/>
                <a:cs typeface="Calibri Light" pitchFamily="2" charset="0"/>
              </a:rPr>
              <a:t>escolha</a:t>
            </a:r>
            <a:r>
              <a:rPr sz="3000" cap="none" dirty="0">
                <a:latin typeface="Calibri Light" pitchFamily="2" charset="0"/>
                <a:ea typeface="Calibri Light" pitchFamily="2" charset="0"/>
                <a:cs typeface="Calibri Light" pitchFamily="2" charset="0"/>
              </a:rPr>
              <a:t>, </a:t>
            </a:r>
            <a:r>
              <a:rPr sz="3000" cap="none" dirty="0" err="1">
                <a:latin typeface="Calibri Light" pitchFamily="2" charset="0"/>
                <a:ea typeface="Calibri Light" pitchFamily="2" charset="0"/>
                <a:cs typeface="Calibri Light" pitchFamily="2" charset="0"/>
              </a:rPr>
              <a:t>inicie</a:t>
            </a:r>
            <a:r>
              <a:rPr sz="3000" cap="none" dirty="0">
                <a:latin typeface="Calibri Light" pitchFamily="2" charset="0"/>
                <a:ea typeface="Calibri Light" pitchFamily="2" charset="0"/>
                <a:cs typeface="Calibri Light" pitchFamily="2" charset="0"/>
              </a:rPr>
              <a:t> a </a:t>
            </a:r>
            <a:r>
              <a:rPr sz="3000" cap="none" dirty="0" err="1">
                <a:latin typeface="Calibri Light" pitchFamily="2" charset="0"/>
                <a:ea typeface="Calibri Light" pitchFamily="2" charset="0"/>
                <a:cs typeface="Calibri Light" pitchFamily="2" charset="0"/>
              </a:rPr>
              <a:t>parte</a:t>
            </a:r>
            <a:r>
              <a:rPr sz="3000" cap="none" dirty="0">
                <a:latin typeface="Calibri Light" pitchFamily="2" charset="0"/>
                <a:ea typeface="Calibri Light" pitchFamily="2" charset="0"/>
                <a:cs typeface="Calibri Light" pitchFamily="2" charset="0"/>
              </a:rPr>
              <a:t> </a:t>
            </a:r>
            <a:r>
              <a:rPr sz="3000" cap="none" dirty="0" err="1">
                <a:latin typeface="Calibri Light" pitchFamily="2" charset="0"/>
                <a:ea typeface="Calibri Light" pitchFamily="2" charset="0"/>
                <a:cs typeface="Calibri Light" pitchFamily="2" charset="0"/>
              </a:rPr>
              <a:t>técnica</a:t>
            </a:r>
            <a:r>
              <a:rPr sz="3000" cap="none" dirty="0">
                <a:latin typeface="Calibri Light" pitchFamily="2" charset="0"/>
                <a:ea typeface="Calibri Light" pitchFamily="2" charset="0"/>
                <a:cs typeface="Calibri Light" pitchFamily="2" charset="0"/>
              </a:rPr>
              <a:t> </a:t>
            </a:r>
            <a:r>
              <a:rPr lang="pt-BR" sz="3000" cap="none" dirty="0">
                <a:latin typeface="Calibri Light" pitchFamily="2" charset="0"/>
                <a:ea typeface="Calibri Light" pitchFamily="2" charset="0"/>
                <a:cs typeface="Calibri Light" pitchFamily="2" charset="0"/>
              </a:rPr>
              <a:t>em um</a:t>
            </a:r>
            <a:r>
              <a:rPr sz="3000" cap="none" dirty="0">
                <a:latin typeface="Calibri Light" pitchFamily="2" charset="0"/>
                <a:ea typeface="Calibri Light" pitchFamily="2" charset="0"/>
                <a:cs typeface="Calibri Light" pitchFamily="2" charset="0"/>
              </a:rPr>
              <a:t> slide </a:t>
            </a:r>
            <a:r>
              <a:rPr sz="3000" cap="none" dirty="0" err="1">
                <a:latin typeface="Calibri Light" pitchFamily="2" charset="0"/>
                <a:ea typeface="Calibri Light" pitchFamily="2" charset="0"/>
                <a:cs typeface="Calibri Light" pitchFamily="2" charset="0"/>
              </a:rPr>
              <a:t>em</a:t>
            </a:r>
            <a:r>
              <a:rPr sz="3000" cap="none" dirty="0">
                <a:latin typeface="Calibri Light" pitchFamily="2" charset="0"/>
                <a:ea typeface="Calibri Light" pitchFamily="2" charset="0"/>
                <a:cs typeface="Calibri Light" pitchFamily="2" charset="0"/>
              </a:rPr>
              <a:t> </a:t>
            </a:r>
            <a:r>
              <a:rPr sz="3000" cap="none" dirty="0" err="1">
                <a:latin typeface="Calibri Light" pitchFamily="2" charset="0"/>
                <a:ea typeface="Calibri Light" pitchFamily="2" charset="0"/>
                <a:cs typeface="Calibri Light" pitchFamily="2" charset="0"/>
              </a:rPr>
              <a:t>branco</a:t>
            </a:r>
            <a:r>
              <a:rPr sz="3000" cap="none" dirty="0">
                <a:latin typeface="Calibri Light" pitchFamily="2" charset="0"/>
                <a:ea typeface="Calibri Light" pitchFamily="2" charset="0"/>
                <a:cs typeface="Calibri Light" pitchFamily="2" charset="0"/>
              </a:rPr>
              <a:t> a </a:t>
            </a:r>
            <a:r>
              <a:rPr sz="3000" cap="none" dirty="0" err="1">
                <a:latin typeface="Calibri Light" pitchFamily="2" charset="0"/>
                <a:ea typeface="Calibri Light" pitchFamily="2" charset="0"/>
                <a:cs typeface="Calibri Light" pitchFamily="2" charset="0"/>
              </a:rPr>
              <a:t>seguir</a:t>
            </a:r>
            <a:r>
              <a:rPr lang="pt-BR" sz="3000" cap="none" dirty="0">
                <a:latin typeface="Calibri Light" pitchFamily="2" charset="0"/>
                <a:ea typeface="Calibri Light" pitchFamily="2" charset="0"/>
                <a:cs typeface="Calibri Light" pitchFamily="2" charset="0"/>
              </a:rPr>
              <a:t>, com formatação livre (preferencialmente letras escuras em fundos claros)</a:t>
            </a:r>
            <a:r>
              <a:rPr sz="3000" cap="none" dirty="0">
                <a:latin typeface="Calibri Light" pitchFamily="2" charset="0"/>
                <a:ea typeface="Calibri Light" pitchFamily="2" charset="0"/>
                <a:cs typeface="Calibri Light" pitchFamily="2" charset="0"/>
              </a:rPr>
              <a:t>;</a:t>
            </a:r>
          </a:p>
          <a:p>
            <a:pPr>
              <a:buClr>
                <a:schemeClr val="tx1"/>
              </a:buClr>
              <a:buFont typeface="Arial" pitchFamily="2" charset="0"/>
            </a:pPr>
            <a:r>
              <a:rPr sz="3000" b="1" cap="none" dirty="0">
                <a:solidFill>
                  <a:srgbClr val="FF0000"/>
                </a:solidFill>
                <a:latin typeface="Calibri Light" pitchFamily="2" charset="0"/>
                <a:ea typeface="Calibri Light" pitchFamily="2" charset="0"/>
                <a:cs typeface="Calibri Light" pitchFamily="2" charset="0"/>
              </a:rPr>
              <a:t>APAGUE</a:t>
            </a:r>
            <a:r>
              <a:rPr sz="3000" cap="none" dirty="0">
                <a:latin typeface="Calibri Light" pitchFamily="2" charset="0"/>
                <a:ea typeface="Calibri Light" pitchFamily="2" charset="0"/>
                <a:cs typeface="Calibri Light" pitchFamily="2" charset="0"/>
              </a:rPr>
              <a:t> o slide do </a:t>
            </a:r>
            <a:r>
              <a:rPr sz="3000" cap="none" dirty="0" err="1">
                <a:latin typeface="Calibri Light" pitchFamily="2" charset="0"/>
                <a:ea typeface="Calibri Light" pitchFamily="2" charset="0"/>
                <a:cs typeface="Calibri Light" pitchFamily="2" charset="0"/>
              </a:rPr>
              <a:t>idioma</a:t>
            </a:r>
            <a:r>
              <a:rPr sz="3000" cap="none" dirty="0">
                <a:latin typeface="Calibri Light" pitchFamily="2" charset="0"/>
                <a:ea typeface="Calibri Light" pitchFamily="2" charset="0"/>
                <a:cs typeface="Calibri Light" pitchFamily="2" charset="0"/>
              </a:rPr>
              <a:t> </a:t>
            </a:r>
            <a:r>
              <a:rPr sz="3000" cap="none" dirty="0" err="1">
                <a:latin typeface="Calibri Light" pitchFamily="2" charset="0"/>
                <a:ea typeface="Calibri Light" pitchFamily="2" charset="0"/>
                <a:cs typeface="Calibri Light" pitchFamily="2" charset="0"/>
              </a:rPr>
              <a:t>não</a:t>
            </a:r>
            <a:r>
              <a:rPr sz="3000" cap="none" dirty="0">
                <a:latin typeface="Calibri Light" pitchFamily="2" charset="0"/>
                <a:ea typeface="Calibri Light" pitchFamily="2" charset="0"/>
                <a:cs typeface="Calibri Light" pitchFamily="2" charset="0"/>
              </a:rPr>
              <a:t> </a:t>
            </a:r>
            <a:r>
              <a:rPr sz="3000" cap="none" dirty="0" err="1">
                <a:latin typeface="Calibri Light" pitchFamily="2" charset="0"/>
                <a:ea typeface="Calibri Light" pitchFamily="2" charset="0"/>
                <a:cs typeface="Calibri Light" pitchFamily="2" charset="0"/>
              </a:rPr>
              <a:t>utilizado</a:t>
            </a:r>
            <a:r>
              <a:rPr sz="3000" cap="none" dirty="0">
                <a:latin typeface="Calibri Light" pitchFamily="2" charset="0"/>
                <a:ea typeface="Calibri Light" pitchFamily="2" charset="0"/>
                <a:cs typeface="Calibri Light" pitchFamily="2" charset="0"/>
              </a:rPr>
              <a:t>;</a:t>
            </a:r>
          </a:p>
          <a:p>
            <a:pPr>
              <a:buClr>
                <a:schemeClr val="tx1"/>
              </a:buClr>
              <a:buFont typeface="Arial" pitchFamily="2" charset="0"/>
            </a:pPr>
            <a:r>
              <a:rPr sz="3000" b="1" cap="none" dirty="0">
                <a:solidFill>
                  <a:srgbClr val="FF0000"/>
                </a:solidFill>
                <a:latin typeface="Calibri Light" pitchFamily="2" charset="0"/>
                <a:ea typeface="Calibri Light" pitchFamily="2" charset="0"/>
                <a:cs typeface="Calibri Light" pitchFamily="2" charset="0"/>
              </a:rPr>
              <a:t>APAGUE</a:t>
            </a:r>
            <a:r>
              <a:rPr sz="3000" cap="none" dirty="0">
                <a:latin typeface="Calibri Light" pitchFamily="2" charset="0"/>
                <a:ea typeface="Calibri Light" pitchFamily="2" charset="0"/>
                <a:cs typeface="Calibri Light" pitchFamily="2" charset="0"/>
              </a:rPr>
              <a:t> </a:t>
            </a:r>
            <a:r>
              <a:rPr sz="3000" cap="none" dirty="0" err="1">
                <a:latin typeface="Calibri Light" pitchFamily="2" charset="0"/>
                <a:ea typeface="Calibri Light" pitchFamily="2" charset="0"/>
                <a:cs typeface="Calibri Light" pitchFamily="2" charset="0"/>
              </a:rPr>
              <a:t>este</a:t>
            </a:r>
            <a:r>
              <a:rPr sz="3000" cap="none" dirty="0">
                <a:latin typeface="Calibri Light" pitchFamily="2" charset="0"/>
                <a:ea typeface="Calibri Light" pitchFamily="2" charset="0"/>
                <a:cs typeface="Calibri Light" pitchFamily="2" charset="0"/>
              </a:rPr>
              <a:t> slide; e</a:t>
            </a:r>
          </a:p>
          <a:p>
            <a:pPr>
              <a:buFont typeface="Arial" pitchFamily="2" charset="0"/>
            </a:pPr>
            <a:r>
              <a:rPr sz="3000" cap="none" dirty="0">
                <a:latin typeface="Calibri Light" pitchFamily="2" charset="0"/>
                <a:ea typeface="Calibri Light" pitchFamily="2" charset="0"/>
                <a:cs typeface="Calibri Light" pitchFamily="2" charset="0"/>
              </a:rPr>
              <a:t>Boa </a:t>
            </a:r>
            <a:r>
              <a:rPr sz="3000" cap="none" dirty="0" err="1">
                <a:latin typeface="Calibri Light" pitchFamily="2" charset="0"/>
                <a:ea typeface="Calibri Light" pitchFamily="2" charset="0"/>
                <a:cs typeface="Calibri Light" pitchFamily="2" charset="0"/>
              </a:rPr>
              <a:t>apresentação</a:t>
            </a:r>
            <a:r>
              <a:rPr sz="3000" cap="none" dirty="0">
                <a:latin typeface="Calibri Light" pitchFamily="2" charset="0"/>
                <a:ea typeface="Calibri Light" pitchFamily="2" charset="0"/>
                <a:cs typeface="Calibri Light" pitchFamily="2" charset="0"/>
              </a:rPr>
              <a:t>!</a:t>
            </a:r>
          </a:p>
          <a:p>
            <a:pPr>
              <a:buFont typeface="Arial" pitchFamily="2" charset="0"/>
              <a:defRPr sz="3000" cap="none">
                <a:latin typeface="Calibri Light" pitchFamily="2" charset="0"/>
                <a:ea typeface="Calibri" pitchFamily="2" charset="0"/>
                <a:cs typeface="Calibri" pitchFamily="2" charset="0"/>
              </a:defRPr>
            </a:pPr>
            <a:endParaRPr sz="3000" cap="none" dirty="0">
              <a:latin typeface="Calibri Light" pitchFamily="2" charset="0"/>
              <a:ea typeface="Calibri Light" pitchFamily="2" charset="0"/>
              <a:cs typeface="Calibri Light" pitchFamily="2" charset="0"/>
            </a:endParaRPr>
          </a:p>
          <a:p>
            <a:pPr>
              <a:buFont typeface="Arial" pitchFamily="2" charset="0"/>
              <a:defRPr sz="3000" cap="none">
                <a:latin typeface="Calibri Light" pitchFamily="2" charset="0"/>
                <a:ea typeface="Calibri" pitchFamily="2" charset="0"/>
                <a:cs typeface="Calibri" pitchFamily="2" charset="0"/>
              </a:defRPr>
            </a:pPr>
            <a:endParaRPr sz="3000" cap="none" dirty="0">
              <a:latin typeface="Calibri Light" pitchFamily="2" charset="0"/>
              <a:ea typeface="Calibri Light" pitchFamily="2" charset="0"/>
              <a:cs typeface="Calibri Light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3gMAALEBAABiNAAAzgcAABAAAAAmAAAACAAAAP//////////MAAAABQAAAAAAAAAAAD//wAAAQAAAP//AAABAA=="/>
              </a:ext>
            </a:extLst>
          </p:cNvSpPr>
          <p:nvPr>
            <p:ph type="title" idx="4294967295"/>
          </p:nvPr>
        </p:nvSpPr>
        <p:spPr>
          <a:xfrm>
            <a:off x="628650" y="274955"/>
            <a:ext cx="7886700" cy="993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sz="3000" cap="none"/>
              <a:t>Instructions (</a:t>
            </a:r>
            <a:r>
              <a:rPr sz="3000" b="1" cap="none">
                <a:solidFill>
                  <a:srgbClr val="FF0000"/>
                </a:solidFill>
              </a:rPr>
              <a:t>delete this slide</a:t>
            </a:r>
            <a:r>
              <a:rPr sz="3000" cap="none"/>
              <a:t> in your final version)</a:t>
            </a:r>
          </a:p>
        </p:txBody>
      </p:sp>
      <p:sp>
        <p:nvSpPr>
          <p:cNvPr id="3" name="Espaço Reservado para Conteúd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3gMAAG4IAABiNAAAfxwAABAAAAAmAAAACAAAAP//////////MAAAABQAAAAAAAAAAAD//wAAAQAAAP//AAABAA=="/>
              </a:ext>
            </a:extLst>
          </p:cNvSpPr>
          <p:nvPr>
            <p:ph idx="4294967295"/>
          </p:nvPr>
        </p:nvSpPr>
        <p:spPr>
          <a:xfrm>
            <a:off x="628650" y="1370330"/>
            <a:ext cx="7886700" cy="32619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Font typeface="Arial" pitchFamily="2" charset="0"/>
            </a:pPr>
            <a:r>
              <a:rPr lang="en-US" sz="3000" cap="none" dirty="0">
                <a:latin typeface="Calibri Light" pitchFamily="2" charset="0"/>
                <a:ea typeface="Calibri Light" pitchFamily="2" charset="0"/>
                <a:cs typeface="Calibri Light" pitchFamily="2" charset="0"/>
              </a:rPr>
              <a:t>After completing the cover in the language of your choice, start the technical part on a blank slide below, with free formatting (preferably dark letters on light backgrounds)</a:t>
            </a:r>
            <a:r>
              <a:rPr sz="3000" cap="none" dirty="0">
                <a:latin typeface="Calibri Light" pitchFamily="2" charset="0"/>
                <a:ea typeface="Calibri Light" pitchFamily="2" charset="0"/>
                <a:cs typeface="Calibri Light" pitchFamily="2" charset="0"/>
              </a:rPr>
              <a:t>;</a:t>
            </a:r>
          </a:p>
          <a:p>
            <a:pPr>
              <a:buFont typeface="Arial" pitchFamily="2" charset="0"/>
            </a:pPr>
            <a:r>
              <a:rPr sz="3000" b="1" cap="none" dirty="0">
                <a:solidFill>
                  <a:srgbClr val="FF0000"/>
                </a:solidFill>
                <a:latin typeface="Calibri Light" pitchFamily="2" charset="0"/>
                <a:ea typeface="Calibri Light" pitchFamily="2" charset="0"/>
                <a:cs typeface="Calibri Light" pitchFamily="2" charset="0"/>
              </a:rPr>
              <a:t>DELETE</a:t>
            </a:r>
            <a:r>
              <a:rPr sz="3000" cap="none" dirty="0">
                <a:latin typeface="Calibri Light" pitchFamily="2" charset="0"/>
                <a:ea typeface="Calibri Light" pitchFamily="2" charset="0"/>
                <a:cs typeface="Calibri Light" pitchFamily="2" charset="0"/>
              </a:rPr>
              <a:t> the slide of the unused language;</a:t>
            </a:r>
          </a:p>
          <a:p>
            <a:pPr>
              <a:buFont typeface="Arial" pitchFamily="2" charset="0"/>
            </a:pPr>
            <a:r>
              <a:rPr sz="3000" b="1" cap="none" dirty="0">
                <a:solidFill>
                  <a:srgbClr val="FF0000"/>
                </a:solidFill>
                <a:latin typeface="Calibri Light" pitchFamily="2" charset="0"/>
                <a:ea typeface="Calibri Light" pitchFamily="2" charset="0"/>
                <a:cs typeface="Calibri Light" pitchFamily="2" charset="0"/>
              </a:rPr>
              <a:t>DELETE</a:t>
            </a:r>
            <a:r>
              <a:rPr sz="3000" cap="none" dirty="0">
                <a:latin typeface="Calibri Light" pitchFamily="2" charset="0"/>
                <a:ea typeface="Calibri Light" pitchFamily="2" charset="0"/>
                <a:cs typeface="Calibri Light" pitchFamily="2" charset="0"/>
              </a:rPr>
              <a:t> this slide; and</a:t>
            </a:r>
          </a:p>
          <a:p>
            <a:pPr>
              <a:buFont typeface="Arial" pitchFamily="2" charset="0"/>
            </a:pPr>
            <a:r>
              <a:rPr sz="3000" cap="none" dirty="0">
                <a:latin typeface="Calibri Light" pitchFamily="2" charset="0"/>
                <a:ea typeface="Calibri Light" pitchFamily="2" charset="0"/>
                <a:cs typeface="Calibri Light" pitchFamily="2" charset="0"/>
              </a:rPr>
              <a:t>Have a good presentation!</a:t>
            </a:r>
          </a:p>
          <a:p>
            <a:pPr>
              <a:buFont typeface="Arial" pitchFamily="2" charset="0"/>
              <a:defRPr sz="3000" cap="none">
                <a:latin typeface="Calibri Light" pitchFamily="2" charset="0"/>
                <a:ea typeface="Calibri" pitchFamily="2" charset="0"/>
                <a:cs typeface="Calibri" pitchFamily="2" charset="0"/>
              </a:defRPr>
            </a:pPr>
            <a:endParaRPr sz="3000" cap="none" dirty="0">
              <a:latin typeface="Calibri Light" pitchFamily="2" charset="0"/>
              <a:ea typeface="Calibri Light" pitchFamily="2" charset="0"/>
              <a:cs typeface="Calibri Light" pitchFamily="2" charset="0"/>
            </a:endParaRPr>
          </a:p>
          <a:p>
            <a:pPr>
              <a:buFont typeface="Arial" pitchFamily="2" charset="0"/>
              <a:defRPr sz="3000" cap="none">
                <a:latin typeface="Calibri Light" pitchFamily="2" charset="0"/>
                <a:ea typeface="Calibri" pitchFamily="2" charset="0"/>
                <a:cs typeface="Calibri" pitchFamily="2" charset="0"/>
              </a:defRPr>
            </a:pPr>
            <a:endParaRPr sz="3000" cap="none" dirty="0">
              <a:latin typeface="Calibri Light" pitchFamily="2" charset="0"/>
              <a:ea typeface="Calibri Light" pitchFamily="2" charset="0"/>
              <a:cs typeface="Calibri Light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 cap="flat" cmpd="sng" algn="ctr">
          <a:solidFill>
            <a:schemeClr val="tx1"/>
          </a:solidFill>
          <a:prstDash val="solid"/>
          <a:headEnd type="none"/>
          <a:tailEnd type="none"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 cap="flat" cmpd="sng" algn="ctr">
          <a:solidFill>
            <a:schemeClr val="tx1"/>
          </a:solidFill>
          <a:prstDash val="solid"/>
          <a:headEnd type="none"/>
          <a:tailEnd type="none"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314</Words>
  <Application>Microsoft Office PowerPoint</Application>
  <PresentationFormat>Apresentação na tela (16:9)</PresentationFormat>
  <Paragraphs>20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Presentation</vt:lpstr>
      <vt:lpstr>Apresentação do PowerPoint</vt:lpstr>
      <vt:lpstr>Apresentação do PowerPoint</vt:lpstr>
      <vt:lpstr>Apresentação do PowerPoint</vt:lpstr>
      <vt:lpstr>Instruções (apague este slide em sua versão final)</vt:lpstr>
      <vt:lpstr>Instructions (delete this slide in your final version)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André Kuroswiski</dc:creator>
  <cp:keywords/>
  <dc:description/>
  <cp:lastModifiedBy>Ângelo Paulino</cp:lastModifiedBy>
  <cp:revision>9</cp:revision>
  <dcterms:created xsi:type="dcterms:W3CDTF">2021-08-31T12:23:56Z</dcterms:created>
  <dcterms:modified xsi:type="dcterms:W3CDTF">2025-09-03T14:21:08Z</dcterms:modified>
</cp:coreProperties>
</file>