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lvl1pPr marL="0" marR="0" indent="0" algn="l" defTabSz="4572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1pPr>
    <a:lvl2pPr marL="457200" marR="0" indent="0" algn="l" defTabSz="4572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2pPr>
    <a:lvl3pPr marL="914400" marR="0" indent="0" algn="l" defTabSz="4572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3pPr>
    <a:lvl4pPr marL="1371600" marR="0" indent="0" algn="l" defTabSz="4572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4pPr>
    <a:lvl5pPr marL="1828800" marR="0" indent="0" algn="l" defTabSz="457200">
      <a:lnSpc>
        <a:spcPct val="100000"/>
      </a:lnSpc>
      <a:spcBef>
        <a:spcPts val="0"/>
      </a:spcBef>
      <a:spcAft>
        <a:spcPts val="0"/>
      </a:spcAft>
      <a:buNone/>
      <a:defRPr sz="18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5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1600974" name="Espaço Reservado para Cabeçalho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91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 sz="1200" cap="none"/>
            </a:pPr>
            <a:endParaRPr/>
          </a:p>
        </p:txBody>
      </p:sp>
      <p:sp>
        <p:nvSpPr>
          <p:cNvPr id="595402935" name="Espaço Reservado para Data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930" y="0"/>
            <a:ext cx="2971800" cy="4591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 algn="r">
              <a:spcBef>
                <a:spcPts val="0"/>
              </a:spcBef>
              <a:defRPr/>
            </a:pPr>
            <a:fld id="{0B69D121-6FE6-3C27-A8D1-99729F9F5ECC}" type="datetime13">
              <a:rPr lang="pt-BR" sz="1200" cap="none"/>
              <a:t>10:14:27 </a:t>
            </a:fld>
            <a:endParaRPr sz="1200" cap="none"/>
          </a:p>
        </p:txBody>
      </p:sp>
      <p:sp>
        <p:nvSpPr>
          <p:cNvPr id="2139498987" name="Espaço Reservado para Imagem de Slid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  <a:effectLst/>
        </p:spPr>
      </p:sp>
      <p:sp>
        <p:nvSpPr>
          <p:cNvPr id="1987825907" name="Espaço Reservado para Anotações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t>Clique para editar os estilos de texto Mestres</a:t>
            </a:r>
          </a:p>
          <a:p>
            <a:pPr lvl="1">
              <a:defRPr/>
            </a:pPr>
            <a:r>
              <a:t>Segundo nível</a:t>
            </a:r>
          </a:p>
          <a:p>
            <a:pPr lvl="2">
              <a:defRPr/>
            </a:pPr>
            <a:r>
              <a:t>Terceiro nível</a:t>
            </a:r>
          </a:p>
          <a:p>
            <a:pPr lvl="3">
              <a:defRPr/>
            </a:pPr>
            <a:r>
              <a:t>Quarto nível</a:t>
            </a:r>
          </a:p>
          <a:p>
            <a:pPr lvl="4">
              <a:defRPr/>
            </a:pPr>
            <a:r>
              <a:t>Quinto nível</a:t>
            </a:r>
          </a:p>
        </p:txBody>
      </p:sp>
      <p:sp>
        <p:nvSpPr>
          <p:cNvPr id="2084932738" name="Espaço Reservado para Rodapé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530"/>
            <a:ext cx="2971800" cy="458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 sz="1200" cap="none"/>
            </a:pPr>
            <a:endParaRPr/>
          </a:p>
        </p:txBody>
      </p:sp>
      <p:sp>
        <p:nvSpPr>
          <p:cNvPr id="1850206451" name="Espaço Reservado para Número de Slide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930" y="8685530"/>
            <a:ext cx="2971800" cy="458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 algn="r">
              <a:spcBef>
                <a:spcPts val="0"/>
              </a:spcBef>
              <a:defRPr/>
            </a:pPr>
            <a:fld id="{0B69BF9E-D0E6-3C49-A8D1-261CF19F5E73}" type="slidenum">
              <a:rPr sz="1200" cap="none"/>
              <a:t>‹nº›</a:t>
            </a:fld>
            <a:endParaRPr sz="1200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685800">
      <a:lnSpc>
        <a:spcPct val="100000"/>
      </a:lnSpc>
      <a:spcBef>
        <a:spcPts val="0"/>
      </a:spcBef>
      <a:spcAft>
        <a:spcPts val="0"/>
      </a:spcAft>
      <a:buNone/>
      <a:defRPr sz="9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1pPr>
    <a:lvl2pPr marL="342900" marR="0" indent="0" algn="l" defTabSz="685800">
      <a:lnSpc>
        <a:spcPct val="100000"/>
      </a:lnSpc>
      <a:spcBef>
        <a:spcPts val="0"/>
      </a:spcBef>
      <a:spcAft>
        <a:spcPts val="0"/>
      </a:spcAft>
      <a:buNone/>
      <a:defRPr sz="9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2pPr>
    <a:lvl3pPr marL="685800" marR="0" indent="0" algn="l" defTabSz="685800">
      <a:lnSpc>
        <a:spcPct val="100000"/>
      </a:lnSpc>
      <a:spcBef>
        <a:spcPts val="0"/>
      </a:spcBef>
      <a:spcAft>
        <a:spcPts val="0"/>
      </a:spcAft>
      <a:buNone/>
      <a:defRPr sz="9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3pPr>
    <a:lvl4pPr marL="1028700" marR="0" indent="0" algn="l" defTabSz="685800">
      <a:lnSpc>
        <a:spcPct val="100000"/>
      </a:lnSpc>
      <a:spcBef>
        <a:spcPts val="0"/>
      </a:spcBef>
      <a:spcAft>
        <a:spcPts val="0"/>
      </a:spcAft>
      <a:buNone/>
      <a:defRPr sz="9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4pPr>
    <a:lvl5pPr marL="1371600" marR="0" indent="0" algn="l" defTabSz="685800">
      <a:lnSpc>
        <a:spcPct val="100000"/>
      </a:lnSpc>
      <a:spcBef>
        <a:spcPts val="0"/>
      </a:spcBef>
      <a:spcAft>
        <a:spcPts val="0"/>
      </a:spcAft>
      <a:buNone/>
      <a:defRPr sz="900" b="0" i="0" u="none" strike="noStrike" cap="none" spc="0">
        <a:solidFill>
          <a:schemeClr val="tx1"/>
        </a:solidFill>
        <a:latin typeface="Calibri"/>
        <a:ea typeface="Calibri"/>
        <a:cs typeface="Calibri"/>
      </a:defRPr>
    </a:lvl5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744BE8-9253-D514-5F61-F8FB294DC5D4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30AF2DA-6B48-D170-34F4-E20688EBF385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52789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76659717" name="Espaço Reservado para Anotaçõ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83FE756-DC85-8423-C711-59A1FB3590F7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A988B1-B976-CDD8-DA65-616B35E0A436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Slide do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8670288" name="TítuloDoSlide1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597660"/>
            <a:ext cx="7772400" cy="1102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t>Click to edit Master title style</a:t>
            </a:r>
          </a:p>
        </p:txBody>
      </p:sp>
      <p:sp>
        <p:nvSpPr>
          <p:cNvPr id="1779894470" name="SubtítuloDoSlide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t>Click to edit Master subtitle style</a:t>
            </a:r>
          </a:p>
        </p:txBody>
      </p:sp>
      <p:sp>
        <p:nvSpPr>
          <p:cNvPr id="1679916926" name="ÁreaDataHora1"/>
          <p:cNvSpPr>
            <a:spLocks noGrp="1" noChangeArrowheads="1"/>
          </p:cNvSpPr>
          <p:nvPr>
            <p:ph type="dt" sz="quarter" idx="10"/>
          </p:nvPr>
        </p:nvSpPr>
        <p:spPr bwMode="auto"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029-67E6-3C16-A8D1-9143AE9F5EC4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502794477" name="ÁreaRodapé1"/>
          <p:cNvSpPr>
            <a:spLocks noGrp="1" noChangeArrowheads="1"/>
          </p:cNvSpPr>
          <p:nvPr>
            <p:ph type="ftr" sz="quarter" idx="11"/>
          </p:nvPr>
        </p:nvSpPr>
        <p:spPr bwMode="auto"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657566264" name="ÁreaNúmeroSlide1"/>
          <p:cNvSpPr>
            <a:spLocks noGrp="1" noChangeArrowheads="1"/>
          </p:cNvSpPr>
          <p:nvPr>
            <p:ph type="sldNum" sz="quarter" idx="12"/>
          </p:nvPr>
        </p:nvSpPr>
        <p:spPr bwMode="auto"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86C9-87E6-3C70-A8D1-7125C89F5E24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Título vertical e tex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838172" name="TítuloDoSlide1"/>
          <p:cNvSpPr>
            <a:spLocks noGrp="1" noChangeArrowheads="1"/>
          </p:cNvSpPr>
          <p:nvPr>
            <p:ph type="title"/>
          </p:nvPr>
        </p:nvSpPr>
        <p:spPr bwMode="auto">
          <a:xfrm>
            <a:off x="6629400" y="205740"/>
            <a:ext cx="2057400" cy="4389120"/>
          </a:xfrm>
        </p:spPr>
        <p:txBody>
          <a:bodyPr vert="vert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1225459366" name="TextoDoSlide1"/>
          <p:cNvSpPr>
            <a:spLocks noGrp="1" noChangeArrowheads="1"/>
          </p:cNvSpPr>
          <p:nvPr>
            <p:ph idx="1"/>
          </p:nvPr>
        </p:nvSpPr>
        <p:spPr bwMode="auto">
          <a:xfrm>
            <a:off x="457200" y="205740"/>
            <a:ext cx="6019800" cy="4389120"/>
          </a:xfrm>
        </p:spPr>
        <p:txBody>
          <a:bodyPr vert="vert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456044948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A50-1EE6-3C2C-A8D1-E879949F5EBD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615034154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802267870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B77A-34E6-3C41-A8D1-C214F99F5E97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Cabeçalho da se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1872474" name="TítuloDoSlide1"/>
          <p:cNvSpPr>
            <a:spLocks noGrp="1" noChangeArrowheads="1"/>
          </p:cNvSpPr>
          <p:nvPr>
            <p:ph type="title"/>
          </p:nvPr>
        </p:nvSpPr>
        <p:spPr bwMode="auto">
          <a:xfrm>
            <a:off x="722630" y="3305175"/>
            <a:ext cx="7772400" cy="1021715"/>
          </a:xfrm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254338882" name="TextoDoSlide1"/>
          <p:cNvSpPr>
            <a:spLocks noGrp="1" noChangeArrowheads="1"/>
          </p:cNvSpPr>
          <p:nvPr>
            <p:ph idx="1"/>
          </p:nvPr>
        </p:nvSpPr>
        <p:spPr bwMode="auto">
          <a:xfrm>
            <a:off x="722630" y="2179955"/>
            <a:ext cx="7772400" cy="1125220"/>
          </a:xfrm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2032983489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3A7-E9E6-3C25-A8D1-1F709D9F5E4A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401253766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699767557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0CA-84E6-3C26-A8D1-72739E9F5E27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ColTx" userDrawn="1">
  <p:cSld name="Título e dois conteúdo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4695480" name="TítuloDoSlide1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1949536727" name="TextoDoSlide2"/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1200150"/>
            <a:ext cx="4038600" cy="3394710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462266482" name="TextoDoSlide1"/>
          <p:cNvSpPr>
            <a:spLocks noGrp="1" noChangeArrowheads="1"/>
          </p:cNvSpPr>
          <p:nvPr>
            <p:ph sz="half" idx="2"/>
          </p:nvPr>
        </p:nvSpPr>
        <p:spPr bwMode="auto">
          <a:xfrm>
            <a:off x="4648200" y="1200150"/>
            <a:ext cx="4038600" cy="3394710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614387174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8D30-7EE6-3C7B-A8D1-882EC39F5EDD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2066082052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29472748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828F-C1E6-3C74-A8D1-3721CC9F5E62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a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3504223" name="TítuloDoSlide1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1322883668" name="TextoDoSlide3"/>
          <p:cNvSpPr>
            <a:spLocks noGrp="1" noChangeArrowheads="1"/>
          </p:cNvSpPr>
          <p:nvPr>
            <p:ph idx="1"/>
          </p:nvPr>
        </p:nvSpPr>
        <p:spPr bwMode="auto">
          <a:xfrm>
            <a:off x="457200" y="1151255"/>
            <a:ext cx="4039870" cy="480060"/>
          </a:xfrm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799550526" name="TextoDoSlide1"/>
          <p:cNvSpPr>
            <a:spLocks noGrp="1" noChangeArrowheads="1"/>
          </p:cNvSpPr>
          <p:nvPr>
            <p:ph sz="half" idx="2"/>
          </p:nvPr>
        </p:nvSpPr>
        <p:spPr bwMode="auto">
          <a:xfrm>
            <a:off x="457200" y="1631315"/>
            <a:ext cx="4039870" cy="2963545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993658300" name="TextoDoSlide2"/>
          <p:cNvSpPr>
            <a:spLocks noGrp="1" noChangeArrowheads="1"/>
          </p:cNvSpPr>
          <p:nvPr>
            <p:ph idx="3"/>
          </p:nvPr>
        </p:nvSpPr>
        <p:spPr bwMode="auto">
          <a:xfrm>
            <a:off x="4646930" y="1151255"/>
            <a:ext cx="4039870" cy="480060"/>
          </a:xfrm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516993744" name="TextoDoSlide4"/>
          <p:cNvSpPr>
            <a:spLocks noGrp="1" noChangeArrowheads="1"/>
          </p:cNvSpPr>
          <p:nvPr>
            <p:ph sz="half" idx="4"/>
          </p:nvPr>
        </p:nvSpPr>
        <p:spPr bwMode="auto">
          <a:xfrm>
            <a:off x="4646930" y="1631315"/>
            <a:ext cx="4039870" cy="2963545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156147444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D16-58E6-3C2B-A8D1-AE7E939F5EFB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937939798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925165473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FA20-6EE6-3C0C-A8D1-9859B49F5ECD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Apenas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532973" name="TítuloDoSlide1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1678937999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3A9-E7E6-3C15-A8D1-1140AD9F5E44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626530768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697200651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443-0DE6-3C22-A8D1-FB779A9F5EAE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Em branc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9263970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2A5-EBE6-3C14-A8D1-1D41AC9F5E48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77544442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511868878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FBA-F4E6-3C19-A8D1-024CA19F5E57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údo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9457225" name="TítuloDoSlide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4470"/>
            <a:ext cx="3008630" cy="871855"/>
          </a:xfrm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399685057" name="TextoDoSlide2"/>
          <p:cNvSpPr>
            <a:spLocks noGrp="1" noChangeArrowheads="1"/>
          </p:cNvSpPr>
          <p:nvPr>
            <p:ph idx="1"/>
          </p:nvPr>
        </p:nvSpPr>
        <p:spPr bwMode="auto">
          <a:xfrm>
            <a:off x="3575050" y="204470"/>
            <a:ext cx="5111750" cy="4390390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465546158" name="TextoDoSlide1"/>
          <p:cNvSpPr>
            <a:spLocks noGrp="1" noChangeArrowheads="1"/>
          </p:cNvSpPr>
          <p:nvPr>
            <p:ph sz="half" idx="2"/>
          </p:nvPr>
        </p:nvSpPr>
        <p:spPr bwMode="auto">
          <a:xfrm>
            <a:off x="457200" y="1076325"/>
            <a:ext cx="3008630" cy="3518535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1321122434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021-6FE6-3C26-A8D1-99739E9F5ECC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134873764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726868573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CBE5-ABE6-3C3D-A8D1-5D68859F5E08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Imagem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8886381" name="TítuloDoSlide1"/>
          <p:cNvSpPr>
            <a:spLocks noGrp="1" noChangeArrowheads="1"/>
          </p:cNvSpPr>
          <p:nvPr>
            <p:ph type="title"/>
          </p:nvPr>
        </p:nvSpPr>
        <p:spPr bwMode="auto">
          <a:xfrm>
            <a:off x="1791970" y="3600450"/>
            <a:ext cx="5486400" cy="424815"/>
          </a:xfrm>
        </p:spPr>
        <p:txBody>
          <a:bodyPr vert="horz" wrap="square" lIns="91440" tIns="45720" rIns="91440" bIns="45720" numCol="1" spcCol="215899" anchor="b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2116111591" name="TextoDoSlide2"/>
          <p:cNvSpPr>
            <a:spLocks noGrp="1" noChangeArrowheads="1"/>
          </p:cNvSpPr>
          <p:nvPr>
            <p:ph idx="1"/>
          </p:nvPr>
        </p:nvSpPr>
        <p:spPr bwMode="auto">
          <a:xfrm>
            <a:off x="1791970" y="459740"/>
            <a:ext cx="5486400" cy="3086100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160398321" name="TextoDoSlide1"/>
          <p:cNvSpPr>
            <a:spLocks noGrp="1" noChangeArrowheads="1"/>
          </p:cNvSpPr>
          <p:nvPr>
            <p:ph sz="half" idx="2"/>
          </p:nvPr>
        </p:nvSpPr>
        <p:spPr bwMode="auto">
          <a:xfrm>
            <a:off x="1791970" y="4025265"/>
            <a:ext cx="5486400" cy="603885"/>
          </a:xfrm>
        </p:spPr>
        <p:txBody>
          <a:bodyPr/>
          <a:lstStyle/>
          <a:p>
            <a:pPr>
              <a:defRPr/>
            </a:pPr>
            <a:r>
              <a:t>Click to edit Master text styles</a:t>
            </a:r>
          </a:p>
        </p:txBody>
      </p:sp>
      <p:sp>
        <p:nvSpPr>
          <p:cNvPr id="1145946446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9964-2AE6-3C6F-A8D1-DC3AD79F5E89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1875125727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454493719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877-39E6-3C1E-A8D1-CF4BA69F5E9A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ítulo e texto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2398890" name="TítuloDoSlide1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Click to edit Master title style</a:t>
            </a:r>
          </a:p>
        </p:txBody>
      </p:sp>
      <p:sp>
        <p:nvSpPr>
          <p:cNvPr id="301306665" name="TextoDoSlide1"/>
          <p:cNvSpPr>
            <a:spLocks noGrp="1" noChangeArrowheads="1"/>
          </p:cNvSpPr>
          <p:nvPr>
            <p:ph idx="1"/>
          </p:nvPr>
        </p:nvSpPr>
        <p:spPr bwMode="auto"/>
        <p:txBody>
          <a:bodyPr vert="vert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848431352" name="ÁreaDataHora1"/>
          <p:cNvSpPr>
            <a:spLocks noGrp="1" noChangeArrowheads="1"/>
          </p:cNvSpPr>
          <p:nvPr>
            <p:ph type="dt" sz="quarter" idx="10"/>
          </p:nvPr>
        </p:nvSpPr>
        <p:spPr bwMode="auto"/>
        <p:txBody>
          <a:bodyPr/>
          <a:lstStyle/>
          <a:p>
            <a: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EA72-3CE6-3C1C-A8D1-CA49A49F5E9F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781080804" name="ÁreaRodapé1"/>
          <p:cNvSpPr>
            <a:spLocks noGrp="1" noChangeArrowheads="1"/>
          </p:cNvSpPr>
          <p:nvPr>
            <p:ph type="ftr" sz="quarter" idx="11"/>
          </p:nvPr>
        </p:nvSpPr>
        <p:spPr bwMode="auto"/>
        <p:txBody>
          <a:bodyPr/>
          <a:lstStyle/>
          <a:p>
            <a: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579971541" name="ÁreaNúmeroSlide1"/>
          <p:cNvSpPr>
            <a:spLocks noGrp="1" noChangeArrowheads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0B69D4A2-ECE6-3C22-A8D1-1A779A9F5E4F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ema do Off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5882533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955"/>
            <a:ext cx="7886700" cy="99377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t>Clique para editar o título Mestre</a:t>
            </a:r>
          </a:p>
        </p:txBody>
      </p:sp>
      <p:sp>
        <p:nvSpPr>
          <p:cNvPr id="971241155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330"/>
            <a:ext cx="7886700" cy="3261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t>Click to edit Master text styles</a:t>
            </a:r>
          </a:p>
          <a:p>
            <a:pPr lvl="1">
              <a:defRPr/>
            </a:pPr>
            <a:r>
              <a:t>Second level</a:t>
            </a:r>
          </a:p>
          <a:p>
            <a:pPr lvl="2">
              <a:defRPr/>
            </a:pPr>
            <a:r>
              <a:t>Third level</a:t>
            </a:r>
          </a:p>
          <a:p>
            <a:pPr lvl="3">
              <a:defRPr/>
            </a:pPr>
            <a:r>
              <a:t>Fourth level</a:t>
            </a:r>
          </a:p>
          <a:p>
            <a:pPr lvl="4">
              <a:defRPr/>
            </a:pPr>
            <a:r>
              <a:t>Fifth level</a:t>
            </a:r>
          </a:p>
        </p:txBody>
      </p:sp>
      <p:sp>
        <p:nvSpPr>
          <p:cNvPr id="1114450774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4767580"/>
            <a:ext cx="2057400" cy="274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marR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 spc="0">
                <a:solidFill>
                  <a:srgbClr val="000000"/>
                </a:solidFill>
                <a:latin typeface="Calibri"/>
                <a:ea typeface="SimSun"/>
                <a:cs typeface="Times New Roman"/>
              </a:defRPr>
            </a:pPr>
            <a:fld id="{0B69DF70-3EE6-3C29-A8D1-C87C919F5E9D}" type="datetime13">
              <a:rPr lang="pt-BR" sz="900" cap="none">
                <a:solidFill>
                  <a:srgbClr val="898989"/>
                </a:solidFill>
              </a:rPr>
              <a:t>10:14:27 </a:t>
            </a:fld>
            <a:endParaRPr sz="900" cap="none">
              <a:solidFill>
                <a:srgbClr val="898989"/>
              </a:solidFill>
            </a:endParaRPr>
          </a:p>
        </p:txBody>
      </p:sp>
      <p:sp>
        <p:nvSpPr>
          <p:cNvPr id="363653270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4767580"/>
            <a:ext cx="3086100" cy="274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marR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 spc="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849984053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4767580"/>
            <a:ext cx="2057400" cy="274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 marL="0" marR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 spc="0">
                <a:solidFill>
                  <a:srgbClr val="000000"/>
                </a:solidFill>
                <a:latin typeface="Calibri"/>
                <a:ea typeface="SimSun"/>
                <a:cs typeface="Times New Roman"/>
              </a:defRPr>
            </a:pPr>
            <a:fld id="{0B69B618-56E6-3C40-A8D1-A015F89F5EF5}" type="slidenum">
              <a:rPr sz="900" cap="none">
                <a:solidFill>
                  <a:srgbClr val="898989"/>
                </a:solidFill>
              </a:rPr>
              <a:t>‹nº›</a:t>
            </a:fld>
            <a:endParaRPr sz="900" cap="none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marL="0" marR="0" indent="0" algn="l" defTabSz="685800">
        <a:lnSpc>
          <a:spcPct val="90000"/>
        </a:lnSpc>
        <a:spcBef>
          <a:spcPts val="0"/>
        </a:spcBef>
        <a:spcAft>
          <a:spcPts val="0"/>
        </a:spcAft>
        <a:buNone/>
        <a:defRPr sz="3300" b="0" i="0" u="none" strike="noStrike" cap="none" spc="0">
          <a:solidFill>
            <a:schemeClr val="tx1"/>
          </a:solidFill>
          <a:latin typeface="Calibri Light"/>
          <a:ea typeface="Calibri Light"/>
          <a:cs typeface="Calibri Light"/>
        </a:defRPr>
      </a:lvl1pPr>
    </p:titleStyle>
    <p:bodyStyle>
      <a:lvl1pPr marL="171450" marR="0" indent="-171450" algn="l" defTabSz="685800">
        <a:lnSpc>
          <a:spcPct val="90000"/>
        </a:lnSpc>
        <a:spcBef>
          <a:spcPts val="750"/>
        </a:spcBef>
        <a:spcAft>
          <a:spcPts val="0"/>
        </a:spcAft>
        <a:buClr>
          <a:schemeClr val="tx1"/>
        </a:buClr>
        <a:buSzTx/>
        <a:buFont typeface="Arial"/>
        <a:buChar char="•"/>
        <a:defRPr sz="21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1pPr>
      <a:lvl2pPr marL="5143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>
          <a:schemeClr val="tx1"/>
        </a:buClr>
        <a:buSzTx/>
        <a:buFont typeface="Arial"/>
        <a:buChar char="•"/>
        <a:defRPr sz="18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2pPr>
      <a:lvl3pPr marL="8572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>
          <a:schemeClr val="tx1"/>
        </a:buClr>
        <a:buSzTx/>
        <a:buFont typeface="Arial"/>
        <a:buChar char="•"/>
        <a:defRPr sz="15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3pPr>
      <a:lvl4pPr marL="12001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>
          <a:schemeClr val="tx1"/>
        </a:buClr>
        <a:buSzTx/>
        <a:buFont typeface="Arial"/>
        <a:buChar char="•"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4pPr>
      <a:lvl5pPr marL="1543050" marR="0" indent="-171450" algn="l" defTabSz="685800">
        <a:lnSpc>
          <a:spcPct val="90000"/>
        </a:lnSpc>
        <a:spcBef>
          <a:spcPts val="375"/>
        </a:spcBef>
        <a:spcAft>
          <a:spcPts val="0"/>
        </a:spcAft>
        <a:buClr>
          <a:schemeClr val="tx1"/>
        </a:buClr>
        <a:buSzTx/>
        <a:buFont typeface="Arial"/>
        <a:buChar char="•"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5pPr>
    </p:bodyStyle>
    <p:otherStyle>
      <a:lvl1pPr marL="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1pPr>
      <a:lvl2pPr marL="3429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2pPr>
      <a:lvl3pPr marL="6858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3pPr>
      <a:lvl4pPr marL="10287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4pPr>
      <a:lvl5pPr marL="1371600" marR="0" indent="0" algn="l" defTabSz="685800">
        <a:lnSpc>
          <a:spcPct val="100000"/>
        </a:lnSpc>
        <a:spcBef>
          <a:spcPts val="0"/>
        </a:spcBef>
        <a:spcAft>
          <a:spcPts val="0"/>
        </a:spcAft>
        <a:buNone/>
        <a:defRPr sz="1300" b="0" i="0" u="none" strike="noStrike" cap="none" spc="0">
          <a:solidFill>
            <a:schemeClr val="tx1"/>
          </a:solidFill>
          <a:latin typeface="Calibri"/>
          <a:ea typeface="Calibri"/>
          <a:cs typeface="Calibri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570138" name="Subtítulo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317625" y="2911475"/>
            <a:ext cx="6858000" cy="2667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 marL="171450" marR="0" indent="-171450" algn="ctr" defTabSz="68580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pic>
        <p:nvPicPr>
          <p:cNvPr id="1180736960" name="Imagem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" y="-1970"/>
            <a:ext cx="9144000" cy="45165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408597038" name="CaixaDeTexto 742"/>
          <p:cNvSpPr txBox="1"/>
          <p:nvPr/>
        </p:nvSpPr>
        <p:spPr bwMode="auto">
          <a:xfrm>
            <a:off x="1835150" y="1678820"/>
            <a:ext cx="5210175" cy="274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899" anchor="t"/>
          <a:lstStyle/>
          <a:p>
            <a:pPr>
              <a:spcBef>
                <a:spcPts val="0"/>
              </a:spcBef>
              <a:defRPr/>
            </a:pPr>
            <a:r>
              <a:rPr sz="1200" b="1" i="1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SIMPÓSIO DE APLICAÇÕES OPERACIONAIS EM ÁREAS DE DEFESA</a:t>
            </a:r>
            <a:endParaRPr/>
          </a:p>
        </p:txBody>
      </p:sp>
      <p:pic>
        <p:nvPicPr>
          <p:cNvPr id="1384023946" name="Imagem 746" descr="Desenho preto e branco&#10;&#10;Descrição gerada automaticamente com confiança baixa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193675" y="179705"/>
            <a:ext cx="1111250" cy="942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87504133" name="Picture 4" descr="ITA Logo – Instituto Tecnológico de Aeronáutica Logo - PNG e Vetor -  Download de Logo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7369175" y="224155"/>
            <a:ext cx="1602105" cy="6096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38043434" name="Retângulo 7"/>
          <p:cNvSpPr/>
          <p:nvPr/>
        </p:nvSpPr>
        <p:spPr bwMode="auto">
          <a:xfrm>
            <a:off x="0" y="2056130"/>
            <a:ext cx="9144000" cy="1099820"/>
          </a:xfrm>
          <a:prstGeom prst="rect">
            <a:avLst/>
          </a:prstGeom>
          <a:solidFill>
            <a:srgbClr val="222A35"/>
          </a:solidFill>
          <a:ln>
            <a:noFill/>
          </a:ln>
          <a:effectLst/>
        </p:spPr>
        <p:txBody>
          <a:bodyPr vert="horz" wrap="square" lIns="91440" tIns="45720" rIns="91440" bIns="45720" numCol="1" spcCol="215899" anchor="ctr"/>
          <a:lstStyle/>
          <a:p>
            <a:pPr algn="ctr">
              <a:spcBef>
                <a:spcPts val="0"/>
              </a:spcBef>
              <a:defRPr sz="1000" cap="none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1287939340" name="CaixaDeTexto 8"/>
          <p:cNvSpPr txBox="1"/>
          <p:nvPr/>
        </p:nvSpPr>
        <p:spPr bwMode="auto">
          <a:xfrm>
            <a:off x="0" y="2068830"/>
            <a:ext cx="9144000" cy="1079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/>
          <a:lstStyle/>
          <a:p>
            <a:pPr algn="ctr">
              <a:spcBef>
                <a:spcPts val="0"/>
              </a:spcBef>
              <a:defRPr/>
            </a:pPr>
            <a:r>
              <a:rPr lang="pt-BR" sz="2100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Arial</a:t>
            </a:r>
            <a:r>
              <a:rPr sz="2100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, 28, </a:t>
            </a:r>
            <a:r>
              <a:rPr lang="pt-BR" sz="2100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Branca</a:t>
            </a:r>
            <a:r>
              <a:rPr sz="2100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, Normal, No Meio e Centralizado. Todas as Letras Iniciais das Palavras em Maiúscula, Exceto os Artigos, as Preposições, as Conjunções e os Advérbios, a não ser que Iniciem os Títulos ou Nomes</a:t>
            </a:r>
          </a:p>
        </p:txBody>
      </p:sp>
      <p:sp>
        <p:nvSpPr>
          <p:cNvPr id="1668273746" name="CaixaDeTexto 10"/>
          <p:cNvSpPr txBox="1"/>
          <p:nvPr/>
        </p:nvSpPr>
        <p:spPr bwMode="auto">
          <a:xfrm>
            <a:off x="4336026" y="3186430"/>
            <a:ext cx="4807973" cy="1222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/>
          <a:lstStyle/>
          <a:p>
            <a:pPr algn="r">
              <a:spcBef>
                <a:spcPts val="0"/>
              </a:spcBef>
              <a:defRPr/>
            </a:pPr>
            <a:r>
              <a:rPr sz="1500" cap="small" dirty="0">
                <a:latin typeface="Times New Roman"/>
                <a:ea typeface="Times New Roman"/>
                <a:cs typeface="Times New Roman"/>
              </a:rPr>
              <a:t>Fulano Beltrano da Silva – </a:t>
            </a:r>
            <a:r>
              <a:rPr lang="pt-BR" sz="1500" cap="small" dirty="0">
                <a:latin typeface="Times New Roman"/>
                <a:ea typeface="Times New Roman"/>
                <a:cs typeface="Times New Roman"/>
              </a:rPr>
              <a:t>Capitão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(ITA)</a:t>
            </a:r>
            <a:endParaRPr cap="small" dirty="0"/>
          </a:p>
          <a:p>
            <a:pPr algn="r">
              <a:defRPr/>
            </a:pPr>
            <a:r>
              <a:rPr sz="1500" cap="small" dirty="0">
                <a:latin typeface="Times New Roman"/>
                <a:ea typeface="Times New Roman"/>
                <a:cs typeface="Times New Roman"/>
              </a:rPr>
              <a:t>Times New Roman,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Tamanho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20, Cor Preta,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Alinhamento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: à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Direita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e Superior.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Não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Alterar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as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Dimensões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da Caixa de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Texto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e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sua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Posição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Relativa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. (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Reduzir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 a Fonte se </a:t>
            </a:r>
            <a:r>
              <a:rPr sz="1500" cap="small" dirty="0" err="1">
                <a:latin typeface="Times New Roman"/>
                <a:ea typeface="Times New Roman"/>
                <a:cs typeface="Times New Roman"/>
              </a:rPr>
              <a:t>Necessário</a:t>
            </a:r>
            <a:r>
              <a:rPr sz="1500" cap="small" dirty="0">
                <a:latin typeface="Times New Roman"/>
                <a:ea typeface="Times New Roman"/>
                <a:cs typeface="Times New Roman"/>
              </a:rPr>
              <a:t>). </a:t>
            </a:r>
            <a:endParaRPr cap="small" dirty="0"/>
          </a:p>
        </p:txBody>
      </p:sp>
      <p:pic>
        <p:nvPicPr>
          <p:cNvPr id="1060681935" name="Imagem 14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3104135" y="169779"/>
            <a:ext cx="2672203" cy="1537887"/>
          </a:xfrm>
          <a:prstGeom prst="rect">
            <a:avLst/>
          </a:prstGeom>
        </p:spPr>
      </p:pic>
      <p:sp>
        <p:nvSpPr>
          <p:cNvPr id="1857873629" name="CaixaDeTexto 742"/>
          <p:cNvSpPr txBox="1"/>
          <p:nvPr/>
        </p:nvSpPr>
        <p:spPr bwMode="auto">
          <a:xfrm>
            <a:off x="5653937" y="1351284"/>
            <a:ext cx="881542" cy="3726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899" anchor="t"/>
          <a:lstStyle/>
          <a:p>
            <a:pPr>
              <a:spcBef>
                <a:spcPts val="0"/>
              </a:spcBef>
              <a:defRPr/>
            </a:pPr>
            <a:r>
              <a:rPr lang="pt-BR" sz="2400" b="1" i="1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</a:t>
            </a:r>
            <a:endParaRPr sz="2400" b="1" i="1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7F59F5-7C55-1546-EB83-49C46E00D07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4440520"/>
            <a:ext cx="9144000" cy="701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0668756" name="Imagem 4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" y="-1970"/>
            <a:ext cx="9144000" cy="451658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22651165" name="Imagem 746" descr="Desenho preto e branco&#10;&#10;Descrição gerada automaticamente com confiança baixa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193675" y="179705"/>
            <a:ext cx="1111250" cy="942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56275286" name="Picture 4" descr="ITA Logo – Instituto Tecnológico de Aeronáutica Logo - PNG e Vetor -  Download de Logo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7369175" y="224155"/>
            <a:ext cx="1602105" cy="6096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05953484" name="Retângulo 7"/>
          <p:cNvSpPr/>
          <p:nvPr/>
        </p:nvSpPr>
        <p:spPr bwMode="auto">
          <a:xfrm>
            <a:off x="0" y="2056130"/>
            <a:ext cx="9144000" cy="1099820"/>
          </a:xfrm>
          <a:prstGeom prst="rect">
            <a:avLst/>
          </a:prstGeom>
          <a:solidFill>
            <a:srgbClr val="222A35"/>
          </a:solidFill>
          <a:ln>
            <a:noFill/>
          </a:ln>
          <a:effectLst/>
        </p:spPr>
        <p:txBody>
          <a:bodyPr vert="horz" wrap="square" lIns="91440" tIns="45720" rIns="91440" bIns="45720" numCol="1" spcCol="215899" anchor="ctr"/>
          <a:lstStyle/>
          <a:p>
            <a:pPr algn="ctr">
              <a:spcBef>
                <a:spcPts val="0"/>
              </a:spcBef>
              <a:defRPr sz="1000" cap="none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1994038419" name="CaixaDeTexto 8"/>
          <p:cNvSpPr txBox="1"/>
          <p:nvPr/>
        </p:nvSpPr>
        <p:spPr bwMode="auto">
          <a:xfrm>
            <a:off x="0" y="2068830"/>
            <a:ext cx="9144000" cy="1079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/>
          <a:lstStyle/>
          <a:p>
            <a:pPr algn="ctr">
              <a:spcBef>
                <a:spcPts val="0"/>
              </a:spcBef>
              <a:defRPr/>
            </a:pPr>
            <a:r>
              <a:rPr sz="2100" cap="none">
                <a:solidFill>
                  <a:schemeClr val="bg1"/>
                </a:solidFill>
                <a:latin typeface="Arial"/>
                <a:ea typeface="Arial"/>
                <a:cs typeface="Arial"/>
              </a:rPr>
              <a:t>Arial, 28, White, Normal, In the Middle and Centered. All Initial Letters of Words in Capital Letters, Except Articles, Prepositions, Conjunctions and Adverbs, unless They Begin Titles or Names</a:t>
            </a:r>
            <a:endParaRPr/>
          </a:p>
        </p:txBody>
      </p:sp>
      <p:sp>
        <p:nvSpPr>
          <p:cNvPr id="959273499" name="CaixaDeTexto 10"/>
          <p:cNvSpPr txBox="1"/>
          <p:nvPr/>
        </p:nvSpPr>
        <p:spPr bwMode="auto">
          <a:xfrm>
            <a:off x="4306529" y="3186430"/>
            <a:ext cx="4837470" cy="1222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/>
          <a:lstStyle/>
          <a:p>
            <a:pPr algn="r">
              <a:spcBef>
                <a:spcPts val="0"/>
              </a:spcBef>
              <a:defRPr/>
            </a:pPr>
            <a:r>
              <a:rPr sz="1500" cap="small" dirty="0">
                <a:latin typeface="Times New Roman"/>
                <a:ea typeface="Times New Roman"/>
                <a:cs typeface="Times New Roman"/>
              </a:rPr>
              <a:t>John Michael Smith da Silva – Captain (ITA)</a:t>
            </a:r>
            <a:endParaRPr cap="small" dirty="0"/>
          </a:p>
          <a:p>
            <a:pPr algn="r">
              <a:defRPr/>
            </a:pPr>
            <a:r>
              <a:rPr sz="1500" cap="small" dirty="0">
                <a:latin typeface="Times New Roman"/>
                <a:ea typeface="Times New Roman"/>
                <a:cs typeface="Times New Roman"/>
              </a:rPr>
              <a:t>Times New Roman, Size 20, Black Color, Alignment: Right and Top. Do not change the dimensions of the text box or its relative position. (Reduce the font if necessary). </a:t>
            </a:r>
            <a:endParaRPr cap="small" dirty="0"/>
          </a:p>
        </p:txBody>
      </p:sp>
      <p:sp>
        <p:nvSpPr>
          <p:cNvPr id="1573955332" name="CaixaDeTexto 742"/>
          <p:cNvSpPr txBox="1"/>
          <p:nvPr/>
        </p:nvSpPr>
        <p:spPr bwMode="auto">
          <a:xfrm>
            <a:off x="1835150" y="1678820"/>
            <a:ext cx="5210175" cy="2743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899" anchor="t"/>
          <a:lstStyle/>
          <a:p>
            <a:pPr>
              <a:spcBef>
                <a:spcPts val="0"/>
              </a:spcBef>
              <a:defRPr/>
            </a:pPr>
            <a:r>
              <a:rPr sz="1200" b="1" i="1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SIMPÓSIO DE APLICAÇÕES OPERACIONAIS EM ÁREAS DE DEFESA</a:t>
            </a:r>
            <a:endParaRPr/>
          </a:p>
        </p:txBody>
      </p:sp>
      <p:pic>
        <p:nvPicPr>
          <p:cNvPr id="1875186806" name="Imagem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3104135" y="169779"/>
            <a:ext cx="2672203" cy="1537887"/>
          </a:xfrm>
          <a:prstGeom prst="rect">
            <a:avLst/>
          </a:prstGeom>
        </p:spPr>
      </p:pic>
      <p:sp>
        <p:nvSpPr>
          <p:cNvPr id="1860223865" name="CaixaDeTexto 742"/>
          <p:cNvSpPr txBox="1"/>
          <p:nvPr/>
        </p:nvSpPr>
        <p:spPr bwMode="auto">
          <a:xfrm>
            <a:off x="5653937" y="1351284"/>
            <a:ext cx="881542" cy="3726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899" anchor="t"/>
          <a:lstStyle/>
          <a:p>
            <a:pPr>
              <a:spcBef>
                <a:spcPts val="0"/>
              </a:spcBef>
              <a:defRPr/>
            </a:pPr>
            <a:r>
              <a:rPr lang="pt-BR" sz="2400" b="1" i="1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</a:t>
            </a:r>
            <a:endParaRPr sz="2400" b="1" i="1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05983F6-59CC-958C-0669-7ACE810585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0" y="4440520"/>
            <a:ext cx="9144000" cy="7010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4148590" name="Título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274955"/>
            <a:ext cx="7886700" cy="993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endParaRPr sz="3000" cap="none"/>
          </a:p>
        </p:txBody>
      </p:sp>
      <p:sp>
        <p:nvSpPr>
          <p:cNvPr id="1979306600" name="Espaço Reservado para Conteúdo 2"/>
          <p:cNvSpPr>
            <a:spLocks noGrp="1" noChangeArrowheads="1"/>
          </p:cNvSpPr>
          <p:nvPr>
            <p:ph idx="4294967295"/>
          </p:nvPr>
        </p:nvSpPr>
        <p:spPr bwMode="auto">
          <a:xfrm>
            <a:off x="628650" y="1370330"/>
            <a:ext cx="7886700" cy="3261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buFont typeface="Arial"/>
              <a:defRPr sz="3000" cap="none">
                <a:latin typeface="Calibri Light"/>
                <a:ea typeface="Calibri"/>
                <a:cs typeface="Calibri"/>
              </a:defRPr>
            </a:pPr>
            <a:endParaRPr sz="3000" cap="none">
              <a:latin typeface="Calibri Light"/>
              <a:ea typeface="Calibri Light"/>
              <a:cs typeface="Calibri Light"/>
            </a:endParaRPr>
          </a:p>
          <a:p>
            <a:pPr>
              <a:buFont typeface="Arial"/>
              <a:defRPr sz="3000" cap="none">
                <a:latin typeface="Calibri Light"/>
                <a:ea typeface="Calibri"/>
                <a:cs typeface="Calibri"/>
              </a:defRPr>
            </a:pPr>
            <a:endParaRPr sz="3000" cap="none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0236451" name="Título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274955"/>
            <a:ext cx="7886700" cy="993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rPr sz="3000" cap="none"/>
              <a:t>Instruções (</a:t>
            </a:r>
            <a:r>
              <a:rPr sz="3000" b="1" cap="none">
                <a:solidFill>
                  <a:srgbClr val="FF0000"/>
                </a:solidFill>
              </a:rPr>
              <a:t>apague este slide</a:t>
            </a:r>
            <a:r>
              <a:rPr sz="3000" cap="none"/>
              <a:t> em sua versão final)</a:t>
            </a:r>
            <a:endParaRPr/>
          </a:p>
        </p:txBody>
      </p:sp>
      <p:sp>
        <p:nvSpPr>
          <p:cNvPr id="852967526" name="Espaço Reservado para Conteúdo 2"/>
          <p:cNvSpPr>
            <a:spLocks noGrp="1" noChangeArrowheads="1"/>
          </p:cNvSpPr>
          <p:nvPr>
            <p:ph idx="4294967295"/>
          </p:nvPr>
        </p:nvSpPr>
        <p:spPr bwMode="auto">
          <a:xfrm>
            <a:off x="628650" y="1370330"/>
            <a:ext cx="7886700" cy="3261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buFont typeface="Arial"/>
              <a:defRPr/>
            </a:pPr>
            <a:r>
              <a:rPr sz="2400" cap="none" dirty="0" err="1">
                <a:latin typeface="Calibri Light"/>
                <a:ea typeface="Calibri Light"/>
                <a:cs typeface="Calibri Light"/>
              </a:rPr>
              <a:t>Após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preencher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a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capa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no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idioma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de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sua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escolha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,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inicie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a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parte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técnica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lang="pt-BR" sz="2400" cap="none" dirty="0">
                <a:latin typeface="Calibri Light"/>
                <a:ea typeface="Calibri Light"/>
                <a:cs typeface="Calibri Light"/>
              </a:rPr>
              <a:t>em um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slide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em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branco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a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seguir</a:t>
            </a:r>
            <a:r>
              <a:rPr lang="pt-BR" sz="2400" cap="none" dirty="0">
                <a:latin typeface="Calibri Light"/>
                <a:ea typeface="Calibri Light"/>
                <a:cs typeface="Calibri Light"/>
              </a:rPr>
              <a:t>, com formatação livre (preferencialmente letras escuras em fundos claros)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;</a:t>
            </a:r>
            <a:endParaRPr sz="2400" dirty="0"/>
          </a:p>
          <a:p>
            <a:pPr>
              <a:buClr>
                <a:schemeClr val="tx1"/>
              </a:buClr>
              <a:buFont typeface="Arial"/>
              <a:defRPr/>
            </a:pPr>
            <a:r>
              <a:rPr sz="2400" b="1" cap="none" dirty="0">
                <a:solidFill>
                  <a:srgbClr val="FF0000"/>
                </a:solidFill>
                <a:latin typeface="Calibri Light"/>
                <a:ea typeface="Calibri Light"/>
                <a:cs typeface="Calibri Light"/>
              </a:rPr>
              <a:t>APAGUE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o</a:t>
            </a:r>
            <a:r>
              <a:rPr lang="pt-BR" sz="2400" cap="none" dirty="0">
                <a:latin typeface="Calibri Light"/>
                <a:ea typeface="Calibri Light"/>
                <a:cs typeface="Calibri Light"/>
              </a:rPr>
              <a:t>s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slide</a:t>
            </a:r>
            <a:r>
              <a:rPr lang="pt-BR" sz="2400" cap="none" dirty="0">
                <a:latin typeface="Calibri Light"/>
                <a:ea typeface="Calibri Light"/>
                <a:cs typeface="Calibri Light"/>
              </a:rPr>
              <a:t>s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do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idioma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não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utilizado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;</a:t>
            </a:r>
            <a:endParaRPr sz="2400" dirty="0"/>
          </a:p>
          <a:p>
            <a:pPr>
              <a:buClr>
                <a:schemeClr val="tx1"/>
              </a:buClr>
              <a:buFont typeface="Arial"/>
              <a:defRPr/>
            </a:pPr>
            <a:r>
              <a:rPr sz="2400" b="1" cap="none" dirty="0">
                <a:solidFill>
                  <a:srgbClr val="FF0000"/>
                </a:solidFill>
                <a:latin typeface="Calibri Light"/>
                <a:ea typeface="Calibri Light"/>
                <a:cs typeface="Calibri Light"/>
              </a:rPr>
              <a:t>APAGUE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este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slide; e</a:t>
            </a:r>
            <a:endParaRPr sz="2400" dirty="0"/>
          </a:p>
          <a:p>
            <a:pPr>
              <a:buFont typeface="Arial"/>
              <a:defRPr/>
            </a:pPr>
            <a:r>
              <a:rPr sz="2400" cap="none" dirty="0">
                <a:latin typeface="Calibri Light"/>
                <a:ea typeface="Calibri Light"/>
                <a:cs typeface="Calibri Light"/>
              </a:rPr>
              <a:t>Boa </a:t>
            </a:r>
            <a:r>
              <a:rPr sz="2400" cap="none" dirty="0" err="1">
                <a:latin typeface="Calibri Light"/>
                <a:ea typeface="Calibri Light"/>
                <a:cs typeface="Calibri Light"/>
              </a:rPr>
              <a:t>apresentação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6959403" name="Título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274955"/>
            <a:ext cx="7886700" cy="993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rPr sz="3000" cap="none"/>
              <a:t>Instructions (</a:t>
            </a:r>
            <a:r>
              <a:rPr sz="3000" b="1" cap="none">
                <a:solidFill>
                  <a:srgbClr val="FF0000"/>
                </a:solidFill>
              </a:rPr>
              <a:t>delete this slide</a:t>
            </a:r>
            <a:r>
              <a:rPr sz="3000" cap="none"/>
              <a:t> in your final version)</a:t>
            </a:r>
            <a:endParaRPr/>
          </a:p>
        </p:txBody>
      </p:sp>
      <p:sp>
        <p:nvSpPr>
          <p:cNvPr id="1155226572" name="Espaço Reservado para Conteúdo 2"/>
          <p:cNvSpPr>
            <a:spLocks noGrp="1" noChangeArrowheads="1"/>
          </p:cNvSpPr>
          <p:nvPr>
            <p:ph idx="4294967295"/>
          </p:nvPr>
        </p:nvSpPr>
        <p:spPr bwMode="auto">
          <a:xfrm>
            <a:off x="628650" y="1370330"/>
            <a:ext cx="7886700" cy="3261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899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buFont typeface="Arial"/>
              <a:defRPr/>
            </a:pPr>
            <a:r>
              <a:rPr lang="en-US" sz="2400" cap="none" dirty="0">
                <a:latin typeface="Calibri Light"/>
                <a:ea typeface="Calibri Light"/>
                <a:cs typeface="Calibri Light"/>
              </a:rPr>
              <a:t>After completing the cover in the language of your choice, start the technical part on a blank slide below, with free formatting (preferably dark letters on light backgrounds)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;</a:t>
            </a:r>
            <a:endParaRPr sz="2400" dirty="0"/>
          </a:p>
          <a:p>
            <a:pPr>
              <a:buFont typeface="Arial"/>
              <a:defRPr/>
            </a:pPr>
            <a:r>
              <a:rPr sz="2400" b="1" cap="none" dirty="0">
                <a:solidFill>
                  <a:srgbClr val="FF0000"/>
                </a:solidFill>
                <a:latin typeface="Calibri Light"/>
                <a:ea typeface="Calibri Light"/>
                <a:cs typeface="Calibri Light"/>
              </a:rPr>
              <a:t>DELETE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the slide</a:t>
            </a:r>
            <a:r>
              <a:rPr lang="pt-BR" sz="2400" cap="none" dirty="0">
                <a:latin typeface="Calibri Light"/>
                <a:ea typeface="Calibri Light"/>
                <a:cs typeface="Calibri Light"/>
              </a:rPr>
              <a:t>s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of the unused language;</a:t>
            </a:r>
            <a:endParaRPr sz="2400" dirty="0"/>
          </a:p>
          <a:p>
            <a:pPr>
              <a:buFont typeface="Arial"/>
              <a:defRPr/>
            </a:pPr>
            <a:r>
              <a:rPr sz="2400" b="1" cap="none" dirty="0">
                <a:solidFill>
                  <a:srgbClr val="FF0000"/>
                </a:solidFill>
                <a:latin typeface="Calibri Light"/>
                <a:ea typeface="Calibri Light"/>
                <a:cs typeface="Calibri Light"/>
              </a:rPr>
              <a:t>DELETE</a:t>
            </a:r>
            <a:r>
              <a:rPr sz="2400" cap="none" dirty="0">
                <a:latin typeface="Calibri Light"/>
                <a:ea typeface="Calibri Light"/>
                <a:cs typeface="Calibri Light"/>
              </a:rPr>
              <a:t> this slide; and</a:t>
            </a:r>
            <a:endParaRPr sz="2400" dirty="0"/>
          </a:p>
          <a:p>
            <a:pPr>
              <a:buFont typeface="Arial"/>
              <a:defRPr/>
            </a:pPr>
            <a:r>
              <a:rPr sz="2400" cap="none" dirty="0">
                <a:latin typeface="Calibri Light"/>
                <a:ea typeface="Calibri Light"/>
                <a:cs typeface="Calibri Light"/>
              </a:rPr>
              <a:t>Have a good presentation!</a:t>
            </a:r>
            <a:endParaRPr sz="2400" dirty="0"/>
          </a:p>
          <a:p>
            <a:pPr>
              <a:buFont typeface="Arial"/>
              <a:defRPr sz="3000" cap="none">
                <a:latin typeface="Calibri Light"/>
                <a:ea typeface="Calibri"/>
                <a:cs typeface="Calibri"/>
              </a:defRPr>
            </a:pPr>
            <a:endParaRPr sz="3000" cap="none" dirty="0">
              <a:latin typeface="Calibri Light"/>
              <a:ea typeface="Calibri Light"/>
              <a:cs typeface="Calibri Light"/>
            </a:endParaRPr>
          </a:p>
          <a:p>
            <a:pPr>
              <a:buFont typeface="Arial"/>
              <a:defRPr sz="3000" cap="none">
                <a:latin typeface="Calibri Light"/>
                <a:ea typeface="Calibri"/>
                <a:cs typeface="Calibri"/>
              </a:defRPr>
            </a:pPr>
            <a:endParaRPr sz="3000" cap="none" dirty="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headEnd type="none"/>
          <a:tailEnd type="none"/>
        </a:ln>
      </a:spPr>
      <a:bodyPr/>
      <a:lstStyle/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headEnd type="none"/>
          <a:tailEnd type="none"/>
        </a:ln>
      </a:spPr>
      <a:bodyPr/>
      <a:lstStyle/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321</Words>
  <Application>Microsoft Office PowerPoint</Application>
  <PresentationFormat>Apresentação na tela (16:9)</PresentationFormat>
  <Paragraphs>24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Presentation</vt:lpstr>
      <vt:lpstr>Apresentação do PowerPoint</vt:lpstr>
      <vt:lpstr>Apresentação do PowerPoint</vt:lpstr>
      <vt:lpstr>Apresentação do PowerPoint</vt:lpstr>
      <vt:lpstr>Instruções (apague este slide em sua versão final)</vt:lpstr>
      <vt:lpstr>Instructions (delete this slide in your final version)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André Kuroswiski</dc:creator>
  <cp:keywords/>
  <dc:description/>
  <cp:lastModifiedBy>Angelo.colaborador</cp:lastModifiedBy>
  <cp:revision>17</cp:revision>
  <dcterms:created xsi:type="dcterms:W3CDTF">2021-08-31T12:23:56Z</dcterms:created>
  <dcterms:modified xsi:type="dcterms:W3CDTF">2026-09-11T13:15:03Z</dcterms:modified>
</cp:coreProperties>
</file>